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48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BAA4E-D23B-D554-3579-788B4BFD14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F5D31E-758F-4493-0EDF-6E38560915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DDF3B0-7F42-AD27-44EC-A74F786A3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46BF-424E-4327-9807-40D2EC2ED47F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56F0F1-B156-4497-AD85-641CBBC51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4726B8-91E5-7C62-CA66-2C44BC108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E27F-2729-42E3-9FEC-55A1A98C6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199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C905A-A8C2-9C3D-DEDD-F1CD8AE1D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3A80DF-C6A2-CA91-1845-60FCE44D50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02240A-65C6-5BC3-CF84-30D6159CF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46BF-424E-4327-9807-40D2EC2ED47F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53EA74-77C7-8676-4E8D-F8867D6E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24138B-A614-9B85-61D2-EA4786A6D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E27F-2729-42E3-9FEC-55A1A98C6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465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FDC649-B8F7-786E-2710-2D4D762D1F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ADAE5F-628D-071F-B9B6-4414658B2C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0818D3-68AE-ABA2-3AEC-4E261E66B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46BF-424E-4327-9807-40D2EC2ED47F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6762D1-E1A2-8C47-B738-D6A3CEFB3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5336AC-FC22-63C6-7554-D7755464F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E27F-2729-42E3-9FEC-55A1A98C6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62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63699-4927-977A-FE71-079178884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A3021-78B8-CC9B-50B5-73BA255FBD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A753CC-F213-4DE4-3215-BE1D3755F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46BF-424E-4327-9807-40D2EC2ED47F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BA425-FD2B-635E-C6CE-F61B55012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2BB766-3D4A-B183-BFB8-E05528D5B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E27F-2729-42E3-9FEC-55A1A98C6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165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F8F47-74F6-05B7-E271-DDA4CD753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53F0D7-7E44-82FF-D49F-E6DC7C0F0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3454C5-59B5-51E2-10D0-6D099BC98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46BF-424E-4327-9807-40D2EC2ED47F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7230C1-1662-594E-BAA9-1F9DDC6AF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161C75-8741-CA4D-BC3A-820A666B6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E27F-2729-42E3-9FEC-55A1A98C6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281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4BA03-4330-17D0-94EA-E68876166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B8CA9-6476-2742-17F8-28C9E36385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9078FD-F2CF-2984-D0BA-447358E76E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246F27-99C3-2EDB-B883-1D02CACF7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46BF-424E-4327-9807-40D2EC2ED47F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60F761-D6BD-6FFE-E51A-932096F51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4500C9-2844-5AC4-2C58-8A3073E96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E27F-2729-42E3-9FEC-55A1A98C6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884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E8EB7-A380-9C71-FAE3-6AA64453C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3F6C8A-878D-0250-310D-C97E9F8F7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6AA121-E71C-5750-1D9A-60DC462400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9FE109-AB84-205E-DE19-DCAF6AA14E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D1CD4F-A3F1-1105-FD1B-2FC5CB5752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20F4BD-97B6-965E-6280-98FA4943B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46BF-424E-4327-9807-40D2EC2ED47F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BB312E-BB44-C811-D932-2C3E2DC4E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09FEE6-9F02-550B-7AEC-D320AF22D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E27F-2729-42E3-9FEC-55A1A98C6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596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8AA52-E870-1E54-DA47-DCF2E54C5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8504FE-C394-7B8D-9757-66ABEE489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46BF-424E-4327-9807-40D2EC2ED47F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45E3D5-03DE-0257-E3C0-15AD36564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AA859C-AB6D-412F-0501-90BB222A1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E27F-2729-42E3-9FEC-55A1A98C6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800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A5496D-BC0F-7290-7C4F-212627FDF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46BF-424E-4327-9807-40D2EC2ED47F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EE4CB2-4B6B-376D-D9F9-39A4FB48C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EB1F51-269C-339E-4EE7-B7DE61CE7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E27F-2729-42E3-9FEC-55A1A98C6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028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267DD-3669-87EA-1B95-75BA0638E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D9771F-56E9-F0B9-55A8-C2D03AC80E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77AC72-152A-2534-AFDE-1ECC52CDC8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4E2F39-7C7F-CA82-62F2-2204152E4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46BF-424E-4327-9807-40D2EC2ED47F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58002B-081B-FF1D-747F-EC4FE2561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1E48EC-E781-47B0-664F-5131777D8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E27F-2729-42E3-9FEC-55A1A98C6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87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5B867-2938-7E51-86EA-3D44C5798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4303A2-77F7-F51F-063A-ADEC95F563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420865-6FDB-490E-483E-A7B27B6BB8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94C47F-A033-615C-6785-FF34FB3B7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46BF-424E-4327-9807-40D2EC2ED47F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4266EA-4AD1-D330-1680-9AED4F9FB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4D5C12-D273-1D09-7650-19A8615FB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E27F-2729-42E3-9FEC-55A1A98C6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367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63E9BC-1EF7-039A-FFF2-BF98B79FE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B81144-8F89-73FD-DD68-169274B99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B1A140-E739-6F24-EE1C-217280F7BC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B046BF-424E-4327-9807-40D2EC2ED47F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E15B4D-FC3B-4B94-662B-65A92769C8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4B4576-AAEA-CA51-5AA0-383B4B99B5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3E27F-2729-42E3-9FEC-55A1A98C6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033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8293B-4D0A-8425-242F-C985786177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5638" y="3325265"/>
            <a:ext cx="9144000" cy="1912056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College Senate Meeting</a:t>
            </a:r>
            <a:br>
              <a:rPr lang="en-US" b="1" dirty="0"/>
            </a:br>
            <a:r>
              <a:rPr lang="en-US" b="1" dirty="0"/>
              <a:t>Annual Fall Operating Budget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5BD0AB-95FF-102A-05E4-8500DF2868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98241"/>
            <a:ext cx="9144000" cy="1195674"/>
          </a:xfrm>
        </p:spPr>
        <p:txBody>
          <a:bodyPr>
            <a:normAutofit/>
          </a:bodyPr>
          <a:lstStyle/>
          <a:p>
            <a:r>
              <a:rPr lang="en-US" sz="3200" b="1" dirty="0"/>
              <a:t>October 18, 2022</a:t>
            </a:r>
          </a:p>
        </p:txBody>
      </p:sp>
      <p:grpSp>
        <p:nvGrpSpPr>
          <p:cNvPr id="4" name="Canvas 24">
            <a:extLst>
              <a:ext uri="{FF2B5EF4-FFF2-40B4-BE49-F238E27FC236}">
                <a16:creationId xmlns:a16="http://schemas.microsoft.com/office/drawing/2014/main" id="{9867BB51-4C87-42CA-AAEE-51EBCAB6E95A}"/>
              </a:ext>
            </a:extLst>
          </p:cNvPr>
          <p:cNvGrpSpPr/>
          <p:nvPr/>
        </p:nvGrpSpPr>
        <p:grpSpPr>
          <a:xfrm>
            <a:off x="3220721" y="1122363"/>
            <a:ext cx="6085840" cy="1337628"/>
            <a:chOff x="0" y="-5001"/>
            <a:chExt cx="3217545" cy="62597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5B240BC-C71D-E7DA-9C46-BEE31B0E9A3D}"/>
                </a:ext>
              </a:extLst>
            </p:cNvPr>
            <p:cNvSpPr/>
            <p:nvPr/>
          </p:nvSpPr>
          <p:spPr>
            <a:xfrm>
              <a:off x="0" y="0"/>
              <a:ext cx="3217545" cy="612775"/>
            </a:xfrm>
            <a:prstGeom prst="rect">
              <a:avLst/>
            </a:prstGeom>
            <a:noFill/>
          </p:spPr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C94E866D-B511-9A59-D5D5-29A5476F29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01" y="36104"/>
              <a:ext cx="523907" cy="533465"/>
            </a:xfrm>
            <a:custGeom>
              <a:avLst/>
              <a:gdLst>
                <a:gd name="T0" fmla="*/ 2147483646 w 580"/>
                <a:gd name="T1" fmla="*/ 0 h 609"/>
                <a:gd name="T2" fmla="*/ 2147483646 w 580"/>
                <a:gd name="T3" fmla="*/ 0 h 609"/>
                <a:gd name="T4" fmla="*/ 2147483646 w 580"/>
                <a:gd name="T5" fmla="*/ 0 h 609"/>
                <a:gd name="T6" fmla="*/ 0 w 580"/>
                <a:gd name="T7" fmla="*/ 0 h 609"/>
                <a:gd name="T8" fmla="*/ 2147483646 w 580"/>
                <a:gd name="T9" fmla="*/ 2147483646 h 609"/>
                <a:gd name="T10" fmla="*/ 2147483646 w 580"/>
                <a:gd name="T11" fmla="*/ 2147483646 h 609"/>
                <a:gd name="T12" fmla="*/ 2147483646 w 580"/>
                <a:gd name="T13" fmla="*/ 2147483646 h 609"/>
                <a:gd name="T14" fmla="*/ 2147483646 w 580"/>
                <a:gd name="T15" fmla="*/ 2147483646 h 609"/>
                <a:gd name="T16" fmla="*/ 2147483646 w 580"/>
                <a:gd name="T17" fmla="*/ 2147483646 h 609"/>
                <a:gd name="T18" fmla="*/ 2147483646 w 580"/>
                <a:gd name="T19" fmla="*/ 0 h 609"/>
                <a:gd name="T20" fmla="*/ 2147483646 w 580"/>
                <a:gd name="T21" fmla="*/ 0 h 6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80" h="609">
                  <a:moveTo>
                    <a:pt x="420" y="0"/>
                  </a:moveTo>
                  <a:lnTo>
                    <a:pt x="420" y="0"/>
                  </a:lnTo>
                  <a:lnTo>
                    <a:pt x="151" y="0"/>
                  </a:lnTo>
                  <a:lnTo>
                    <a:pt x="0" y="0"/>
                  </a:lnTo>
                  <a:cubicBezTo>
                    <a:pt x="0" y="127"/>
                    <a:pt x="29" y="267"/>
                    <a:pt x="68" y="350"/>
                  </a:cubicBezTo>
                  <a:cubicBezTo>
                    <a:pt x="96" y="408"/>
                    <a:pt x="128" y="456"/>
                    <a:pt x="160" y="494"/>
                  </a:cubicBezTo>
                  <a:cubicBezTo>
                    <a:pt x="226" y="573"/>
                    <a:pt x="287" y="609"/>
                    <a:pt x="287" y="609"/>
                  </a:cubicBezTo>
                  <a:cubicBezTo>
                    <a:pt x="332" y="582"/>
                    <a:pt x="369" y="551"/>
                    <a:pt x="401" y="517"/>
                  </a:cubicBezTo>
                  <a:cubicBezTo>
                    <a:pt x="448" y="468"/>
                    <a:pt x="482" y="413"/>
                    <a:pt x="506" y="358"/>
                  </a:cubicBezTo>
                  <a:cubicBezTo>
                    <a:pt x="580" y="195"/>
                    <a:pt x="571" y="0"/>
                    <a:pt x="571" y="0"/>
                  </a:cubicBezTo>
                  <a:lnTo>
                    <a:pt x="420" y="0"/>
                  </a:ln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8FB77AE3-37EC-062F-4D68-100B20B3F1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0" y="-5001"/>
              <a:ext cx="619109" cy="625977"/>
            </a:xfrm>
            <a:custGeom>
              <a:avLst/>
              <a:gdLst>
                <a:gd name="T0" fmla="*/ 2147483646 w 685"/>
                <a:gd name="T1" fmla="*/ 0 h 715"/>
                <a:gd name="T2" fmla="*/ 2147483646 w 685"/>
                <a:gd name="T3" fmla="*/ 0 h 715"/>
                <a:gd name="T4" fmla="*/ 0 w 685"/>
                <a:gd name="T5" fmla="*/ 0 h 715"/>
                <a:gd name="T6" fmla="*/ 2147483646 w 685"/>
                <a:gd name="T7" fmla="*/ 2147483646 h 715"/>
                <a:gd name="T8" fmla="*/ 2147483646 w 685"/>
                <a:gd name="T9" fmla="*/ 2147483646 h 715"/>
                <a:gd name="T10" fmla="*/ 2147483646 w 685"/>
                <a:gd name="T11" fmla="*/ 2147483646 h 715"/>
                <a:gd name="T12" fmla="*/ 2147483646 w 685"/>
                <a:gd name="T13" fmla="*/ 2147483646 h 715"/>
                <a:gd name="T14" fmla="*/ 2147483646 w 685"/>
                <a:gd name="T15" fmla="*/ 2147483646 h 715"/>
                <a:gd name="T16" fmla="*/ 2147483646 w 685"/>
                <a:gd name="T17" fmla="*/ 0 h 715"/>
                <a:gd name="T18" fmla="*/ 2147483646 w 685"/>
                <a:gd name="T19" fmla="*/ 2147483646 h 715"/>
                <a:gd name="T20" fmla="*/ 2147483646 w 685"/>
                <a:gd name="T21" fmla="*/ 2147483646 h 715"/>
                <a:gd name="T22" fmla="*/ 2147483646 w 685"/>
                <a:gd name="T23" fmla="*/ 2147483646 h 715"/>
                <a:gd name="T24" fmla="*/ 2147483646 w 685"/>
                <a:gd name="T25" fmla="*/ 2147483646 h 715"/>
                <a:gd name="T26" fmla="*/ 2147483646 w 685"/>
                <a:gd name="T27" fmla="*/ 2147483646 h 715"/>
                <a:gd name="T28" fmla="*/ 2147483646 w 685"/>
                <a:gd name="T29" fmla="*/ 2147483646 h 715"/>
                <a:gd name="T30" fmla="*/ 2147483646 w 685"/>
                <a:gd name="T31" fmla="*/ 2147483646 h 715"/>
                <a:gd name="T32" fmla="*/ 2147483646 w 685"/>
                <a:gd name="T33" fmla="*/ 2147483646 h 715"/>
                <a:gd name="T34" fmla="*/ 2147483646 w 685"/>
                <a:gd name="T35" fmla="*/ 2147483646 h 715"/>
                <a:gd name="T36" fmla="*/ 2147483646 w 685"/>
                <a:gd name="T37" fmla="*/ 2147483646 h 715"/>
                <a:gd name="T38" fmla="*/ 2147483646 w 685"/>
                <a:gd name="T39" fmla="*/ 2147483646 h 715"/>
                <a:gd name="T40" fmla="*/ 2147483646 w 685"/>
                <a:gd name="T41" fmla="*/ 2147483646 h 715"/>
                <a:gd name="T42" fmla="*/ 2147483646 w 685"/>
                <a:gd name="T43" fmla="*/ 2147483646 h 715"/>
                <a:gd name="T44" fmla="*/ 2147483646 w 685"/>
                <a:gd name="T45" fmla="*/ 2147483646 h 715"/>
                <a:gd name="T46" fmla="*/ 2147483646 w 685"/>
                <a:gd name="T47" fmla="*/ 2147483646 h 715"/>
                <a:gd name="T48" fmla="*/ 2147483646 w 685"/>
                <a:gd name="T49" fmla="*/ 2147483646 h 715"/>
                <a:gd name="T50" fmla="*/ 2147483646 w 685"/>
                <a:gd name="T51" fmla="*/ 2147483646 h 715"/>
                <a:gd name="T52" fmla="*/ 2147483646 w 685"/>
                <a:gd name="T53" fmla="*/ 2147483646 h 715"/>
                <a:gd name="T54" fmla="*/ 2147483646 w 685"/>
                <a:gd name="T55" fmla="*/ 2147483646 h 715"/>
                <a:gd name="T56" fmla="*/ 2147483646 w 685"/>
                <a:gd name="T57" fmla="*/ 2147483646 h 715"/>
                <a:gd name="T58" fmla="*/ 2147483646 w 685"/>
                <a:gd name="T59" fmla="*/ 2147483646 h 715"/>
                <a:gd name="T60" fmla="*/ 2147483646 w 685"/>
                <a:gd name="T61" fmla="*/ 2147483646 h 715"/>
                <a:gd name="T62" fmla="*/ 2147483646 w 685"/>
                <a:gd name="T63" fmla="*/ 2147483646 h 715"/>
                <a:gd name="T64" fmla="*/ 2147483646 w 685"/>
                <a:gd name="T65" fmla="*/ 2147483646 h 715"/>
                <a:gd name="T66" fmla="*/ 2147483646 w 685"/>
                <a:gd name="T67" fmla="*/ 2147483646 h 715"/>
                <a:gd name="T68" fmla="*/ 2147483646 w 685"/>
                <a:gd name="T69" fmla="*/ 2147483646 h 715"/>
                <a:gd name="T70" fmla="*/ 2147483646 w 685"/>
                <a:gd name="T71" fmla="*/ 2147483646 h 715"/>
                <a:gd name="T72" fmla="*/ 2147483646 w 685"/>
                <a:gd name="T73" fmla="*/ 2147483646 h 715"/>
                <a:gd name="T74" fmla="*/ 2147483646 w 685"/>
                <a:gd name="T75" fmla="*/ 2147483646 h 715"/>
                <a:gd name="T76" fmla="*/ 2147483646 w 685"/>
                <a:gd name="T77" fmla="*/ 2147483646 h 715"/>
                <a:gd name="T78" fmla="*/ 2147483646 w 685"/>
                <a:gd name="T79" fmla="*/ 2147483646 h 715"/>
                <a:gd name="T80" fmla="*/ 2147483646 w 685"/>
                <a:gd name="T81" fmla="*/ 2147483646 h 71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685" h="715">
                  <a:moveTo>
                    <a:pt x="671" y="0"/>
                  </a:moveTo>
                  <a:lnTo>
                    <a:pt x="671" y="0"/>
                  </a:lnTo>
                  <a:lnTo>
                    <a:pt x="0" y="0"/>
                  </a:lnTo>
                  <a:cubicBezTo>
                    <a:pt x="0" y="149"/>
                    <a:pt x="30" y="313"/>
                    <a:pt x="76" y="410"/>
                  </a:cubicBezTo>
                  <a:cubicBezTo>
                    <a:pt x="108" y="479"/>
                    <a:pt x="147" y="535"/>
                    <a:pt x="184" y="580"/>
                  </a:cubicBezTo>
                  <a:cubicBezTo>
                    <a:pt x="261" y="672"/>
                    <a:pt x="337" y="715"/>
                    <a:pt x="337" y="715"/>
                  </a:cubicBezTo>
                  <a:cubicBezTo>
                    <a:pt x="389" y="684"/>
                    <a:pt x="437" y="647"/>
                    <a:pt x="475" y="607"/>
                  </a:cubicBezTo>
                  <a:cubicBezTo>
                    <a:pt x="529" y="549"/>
                    <a:pt x="569" y="484"/>
                    <a:pt x="598" y="420"/>
                  </a:cubicBezTo>
                  <a:cubicBezTo>
                    <a:pt x="685" y="228"/>
                    <a:pt x="671" y="0"/>
                    <a:pt x="671" y="0"/>
                  </a:cubicBezTo>
                  <a:close/>
                  <a:moveTo>
                    <a:pt x="200" y="47"/>
                  </a:moveTo>
                  <a:lnTo>
                    <a:pt x="200" y="47"/>
                  </a:lnTo>
                  <a:lnTo>
                    <a:pt x="377" y="47"/>
                  </a:lnTo>
                  <a:lnTo>
                    <a:pt x="286" y="223"/>
                  </a:lnTo>
                  <a:lnTo>
                    <a:pt x="196" y="47"/>
                  </a:lnTo>
                  <a:lnTo>
                    <a:pt x="200" y="47"/>
                  </a:lnTo>
                  <a:close/>
                  <a:moveTo>
                    <a:pt x="273" y="364"/>
                  </a:moveTo>
                  <a:lnTo>
                    <a:pt x="273" y="364"/>
                  </a:lnTo>
                  <a:lnTo>
                    <a:pt x="299" y="364"/>
                  </a:lnTo>
                  <a:lnTo>
                    <a:pt x="384" y="201"/>
                  </a:lnTo>
                  <a:lnTo>
                    <a:pt x="384" y="438"/>
                  </a:lnTo>
                  <a:lnTo>
                    <a:pt x="187" y="438"/>
                  </a:lnTo>
                  <a:lnTo>
                    <a:pt x="187" y="201"/>
                  </a:lnTo>
                  <a:lnTo>
                    <a:pt x="273" y="364"/>
                  </a:lnTo>
                  <a:close/>
                  <a:moveTo>
                    <a:pt x="111" y="382"/>
                  </a:moveTo>
                  <a:lnTo>
                    <a:pt x="111" y="382"/>
                  </a:lnTo>
                  <a:cubicBezTo>
                    <a:pt x="75" y="298"/>
                    <a:pt x="49" y="167"/>
                    <a:pt x="49" y="47"/>
                  </a:cubicBezTo>
                  <a:lnTo>
                    <a:pt x="111" y="47"/>
                  </a:lnTo>
                  <a:lnTo>
                    <a:pt x="111" y="382"/>
                  </a:lnTo>
                  <a:close/>
                  <a:moveTo>
                    <a:pt x="336" y="656"/>
                  </a:moveTo>
                  <a:lnTo>
                    <a:pt x="336" y="656"/>
                  </a:lnTo>
                  <a:cubicBezTo>
                    <a:pt x="336" y="656"/>
                    <a:pt x="290" y="629"/>
                    <a:pt x="236" y="571"/>
                  </a:cubicBezTo>
                  <a:lnTo>
                    <a:pt x="444" y="571"/>
                  </a:lnTo>
                  <a:cubicBezTo>
                    <a:pt x="413" y="602"/>
                    <a:pt x="378" y="631"/>
                    <a:pt x="336" y="656"/>
                  </a:cubicBezTo>
                  <a:close/>
                  <a:moveTo>
                    <a:pt x="555" y="405"/>
                  </a:moveTo>
                  <a:lnTo>
                    <a:pt x="555" y="405"/>
                  </a:lnTo>
                  <a:cubicBezTo>
                    <a:pt x="550" y="416"/>
                    <a:pt x="545" y="427"/>
                    <a:pt x="539" y="438"/>
                  </a:cubicBezTo>
                  <a:lnTo>
                    <a:pt x="461" y="438"/>
                  </a:lnTo>
                  <a:lnTo>
                    <a:pt x="461" y="47"/>
                  </a:lnTo>
                  <a:lnTo>
                    <a:pt x="469" y="47"/>
                  </a:lnTo>
                  <a:lnTo>
                    <a:pt x="620" y="47"/>
                  </a:lnTo>
                  <a:cubicBezTo>
                    <a:pt x="620" y="47"/>
                    <a:pt x="629" y="242"/>
                    <a:pt x="555" y="405"/>
                  </a:cubicBez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5393F329-EA85-16CA-D718-B419B669D1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06" y="71109"/>
              <a:ext cx="108602" cy="125315"/>
            </a:xfrm>
            <a:custGeom>
              <a:avLst/>
              <a:gdLst>
                <a:gd name="T0" fmla="*/ 2147483646 w 120"/>
                <a:gd name="T1" fmla="*/ 0 h 143"/>
                <a:gd name="T2" fmla="*/ 2147483646 w 120"/>
                <a:gd name="T3" fmla="*/ 0 h 143"/>
                <a:gd name="T4" fmla="*/ 2147483646 w 120"/>
                <a:gd name="T5" fmla="*/ 2147483646 h 143"/>
                <a:gd name="T6" fmla="*/ 2147483646 w 120"/>
                <a:gd name="T7" fmla="*/ 2147483646 h 143"/>
                <a:gd name="T8" fmla="*/ 2147483646 w 120"/>
                <a:gd name="T9" fmla="*/ 2147483646 h 143"/>
                <a:gd name="T10" fmla="*/ 2147483646 w 120"/>
                <a:gd name="T11" fmla="*/ 2147483646 h 143"/>
                <a:gd name="T12" fmla="*/ 2147483646 w 120"/>
                <a:gd name="T13" fmla="*/ 2147483646 h 143"/>
                <a:gd name="T14" fmla="*/ 2147483646 w 120"/>
                <a:gd name="T15" fmla="*/ 2147483646 h 143"/>
                <a:gd name="T16" fmla="*/ 2147483646 w 120"/>
                <a:gd name="T17" fmla="*/ 2147483646 h 143"/>
                <a:gd name="T18" fmla="*/ 0 w 120"/>
                <a:gd name="T19" fmla="*/ 2147483646 h 143"/>
                <a:gd name="T20" fmla="*/ 2147483646 w 120"/>
                <a:gd name="T21" fmla="*/ 2147483646 h 143"/>
                <a:gd name="T22" fmla="*/ 2147483646 w 120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0" h="143">
                  <a:moveTo>
                    <a:pt x="60" y="0"/>
                  </a:moveTo>
                  <a:lnTo>
                    <a:pt x="60" y="0"/>
                  </a:lnTo>
                  <a:lnTo>
                    <a:pt x="75" y="59"/>
                  </a:lnTo>
                  <a:lnTo>
                    <a:pt x="120" y="59"/>
                  </a:lnTo>
                  <a:lnTo>
                    <a:pt x="83" y="81"/>
                  </a:lnTo>
                  <a:lnTo>
                    <a:pt x="104" y="143"/>
                  </a:lnTo>
                  <a:lnTo>
                    <a:pt x="60" y="106"/>
                  </a:lnTo>
                  <a:lnTo>
                    <a:pt x="16" y="143"/>
                  </a:lnTo>
                  <a:lnTo>
                    <a:pt x="37" y="81"/>
                  </a:lnTo>
                  <a:lnTo>
                    <a:pt x="0" y="59"/>
                  </a:lnTo>
                  <a:lnTo>
                    <a:pt x="46" y="59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3088A80-866D-6613-B07E-8E56F5272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802" y="402349"/>
              <a:ext cx="31100" cy="62308"/>
            </a:xfrm>
            <a:custGeom>
              <a:avLst/>
              <a:gdLst>
                <a:gd name="T0" fmla="*/ 2147483646 w 34"/>
                <a:gd name="T1" fmla="*/ 2147483646 h 71"/>
                <a:gd name="T2" fmla="*/ 2147483646 w 34"/>
                <a:gd name="T3" fmla="*/ 2147483646 h 71"/>
                <a:gd name="T4" fmla="*/ 2147483646 w 34"/>
                <a:gd name="T5" fmla="*/ 0 h 71"/>
                <a:gd name="T6" fmla="*/ 2147483646 w 34"/>
                <a:gd name="T7" fmla="*/ 674222582 h 71"/>
                <a:gd name="T8" fmla="*/ 0 w 34"/>
                <a:gd name="T9" fmla="*/ 2147483646 h 71"/>
                <a:gd name="T10" fmla="*/ 0 w 34"/>
                <a:gd name="T11" fmla="*/ 2147483646 h 71"/>
                <a:gd name="T12" fmla="*/ 0 w 34"/>
                <a:gd name="T13" fmla="*/ 2147483646 h 71"/>
                <a:gd name="T14" fmla="*/ 2147483646 w 34"/>
                <a:gd name="T15" fmla="*/ 2147483646 h 71"/>
                <a:gd name="T16" fmla="*/ 2147483646 w 34"/>
                <a:gd name="T17" fmla="*/ 2147483646 h 71"/>
                <a:gd name="T18" fmla="*/ 2147483646 w 34"/>
                <a:gd name="T19" fmla="*/ 2147483646 h 71"/>
                <a:gd name="T20" fmla="*/ 765568576 w 34"/>
                <a:gd name="T21" fmla="*/ 2147483646 h 71"/>
                <a:gd name="T22" fmla="*/ 765568576 w 34"/>
                <a:gd name="T23" fmla="*/ 2147483646 h 71"/>
                <a:gd name="T24" fmla="*/ 765568576 w 34"/>
                <a:gd name="T25" fmla="*/ 2147483646 h 71"/>
                <a:gd name="T26" fmla="*/ 2147483646 w 34"/>
                <a:gd name="T27" fmla="*/ 2147483646 h 71"/>
                <a:gd name="T28" fmla="*/ 2147483646 w 34"/>
                <a:gd name="T29" fmla="*/ 2147483646 h 71"/>
                <a:gd name="T30" fmla="*/ 2147483646 w 34"/>
                <a:gd name="T31" fmla="*/ 2147483646 h 71"/>
                <a:gd name="T32" fmla="*/ 2147483646 w 34"/>
                <a:gd name="T33" fmla="*/ 2147483646 h 7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4" h="71">
                  <a:moveTo>
                    <a:pt x="24" y="57"/>
                  </a:moveTo>
                  <a:lnTo>
                    <a:pt x="24" y="57"/>
                  </a:lnTo>
                  <a:lnTo>
                    <a:pt x="24" y="0"/>
                  </a:lnTo>
                  <a:lnTo>
                    <a:pt x="24" y="1"/>
                  </a:lnTo>
                  <a:cubicBezTo>
                    <a:pt x="14" y="3"/>
                    <a:pt x="7" y="5"/>
                    <a:pt x="0" y="6"/>
                  </a:cubicBezTo>
                  <a:lnTo>
                    <a:pt x="0" y="6"/>
                  </a:lnTo>
                  <a:lnTo>
                    <a:pt x="0" y="11"/>
                  </a:lnTo>
                  <a:lnTo>
                    <a:pt x="6" y="12"/>
                  </a:lnTo>
                  <a:cubicBezTo>
                    <a:pt x="10" y="12"/>
                    <a:pt x="11" y="12"/>
                    <a:pt x="11" y="18"/>
                  </a:cubicBezTo>
                  <a:lnTo>
                    <a:pt x="11" y="57"/>
                  </a:lnTo>
                  <a:cubicBezTo>
                    <a:pt x="11" y="64"/>
                    <a:pt x="10" y="65"/>
                    <a:pt x="1" y="66"/>
                  </a:cubicBezTo>
                  <a:lnTo>
                    <a:pt x="1" y="66"/>
                  </a:lnTo>
                  <a:lnTo>
                    <a:pt x="1" y="71"/>
                  </a:lnTo>
                  <a:lnTo>
                    <a:pt x="34" y="71"/>
                  </a:lnTo>
                  <a:lnTo>
                    <a:pt x="34" y="66"/>
                  </a:lnTo>
                  <a:cubicBezTo>
                    <a:pt x="25" y="65"/>
                    <a:pt x="24" y="64"/>
                    <a:pt x="24" y="57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5A915C88-CAAA-74FC-025C-2A862FF487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9303" y="402949"/>
              <a:ext cx="42601" cy="61708"/>
            </a:xfrm>
            <a:custGeom>
              <a:avLst/>
              <a:gdLst>
                <a:gd name="T0" fmla="*/ 2147483646 w 47"/>
                <a:gd name="T1" fmla="*/ 2147483646 h 70"/>
                <a:gd name="T2" fmla="*/ 2147483646 w 47"/>
                <a:gd name="T3" fmla="*/ 2147483646 h 70"/>
                <a:gd name="T4" fmla="*/ 2147483646 w 47"/>
                <a:gd name="T5" fmla="*/ 2147483646 h 70"/>
                <a:gd name="T6" fmla="*/ 2147483646 w 47"/>
                <a:gd name="T7" fmla="*/ 2147483646 h 70"/>
                <a:gd name="T8" fmla="*/ 2147483646 w 47"/>
                <a:gd name="T9" fmla="*/ 0 h 70"/>
                <a:gd name="T10" fmla="*/ 2147483646 w 47"/>
                <a:gd name="T11" fmla="*/ 2147483646 h 70"/>
                <a:gd name="T12" fmla="*/ 2147483646 w 47"/>
                <a:gd name="T13" fmla="*/ 2147483646 h 70"/>
                <a:gd name="T14" fmla="*/ 2147483646 w 47"/>
                <a:gd name="T15" fmla="*/ 2147483646 h 70"/>
                <a:gd name="T16" fmla="*/ 0 w 47"/>
                <a:gd name="T17" fmla="*/ 2147483646 h 70"/>
                <a:gd name="T18" fmla="*/ 2147483646 w 47"/>
                <a:gd name="T19" fmla="*/ 2147483646 h 70"/>
                <a:gd name="T20" fmla="*/ 2147483646 w 47"/>
                <a:gd name="T21" fmla="*/ 2147483646 h 70"/>
                <a:gd name="T22" fmla="*/ 2147483646 w 47"/>
                <a:gd name="T23" fmla="*/ 2147483646 h 70"/>
                <a:gd name="T24" fmla="*/ 2147483646 w 47"/>
                <a:gd name="T25" fmla="*/ 2147483646 h 70"/>
                <a:gd name="T26" fmla="*/ 2147483646 w 47"/>
                <a:gd name="T27" fmla="*/ 2147483646 h 70"/>
                <a:gd name="T28" fmla="*/ 2147483646 w 47"/>
                <a:gd name="T29" fmla="*/ 2147483646 h 70"/>
                <a:gd name="T30" fmla="*/ 2147483646 w 47"/>
                <a:gd name="T31" fmla="*/ 2147483646 h 70"/>
                <a:gd name="T32" fmla="*/ 2147483646 w 47"/>
                <a:gd name="T33" fmla="*/ 2147483646 h 70"/>
                <a:gd name="T34" fmla="*/ 2147483646 w 47"/>
                <a:gd name="T35" fmla="*/ 2147483646 h 70"/>
                <a:gd name="T36" fmla="*/ 2147483646 w 47"/>
                <a:gd name="T37" fmla="*/ 2147483646 h 70"/>
                <a:gd name="T38" fmla="*/ 2147483646 w 47"/>
                <a:gd name="T39" fmla="*/ 2147483646 h 70"/>
                <a:gd name="T40" fmla="*/ 2147483646 w 47"/>
                <a:gd name="T41" fmla="*/ 2147483646 h 70"/>
                <a:gd name="T42" fmla="*/ 2147483646 w 47"/>
                <a:gd name="T43" fmla="*/ 2147483646 h 70"/>
                <a:gd name="T44" fmla="*/ 2147483646 w 47"/>
                <a:gd name="T45" fmla="*/ 2147483646 h 70"/>
                <a:gd name="T46" fmla="*/ 2147483646 w 47"/>
                <a:gd name="T47" fmla="*/ 2147483646 h 70"/>
                <a:gd name="T48" fmla="*/ 2147483646 w 47"/>
                <a:gd name="T49" fmla="*/ 2147483646 h 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7" h="70">
                  <a:moveTo>
                    <a:pt x="33" y="31"/>
                  </a:moveTo>
                  <a:lnTo>
                    <a:pt x="33" y="31"/>
                  </a:lnTo>
                  <a:cubicBezTo>
                    <a:pt x="37" y="28"/>
                    <a:pt x="40" y="26"/>
                    <a:pt x="41" y="25"/>
                  </a:cubicBezTo>
                  <a:cubicBezTo>
                    <a:pt x="43" y="23"/>
                    <a:pt x="44" y="20"/>
                    <a:pt x="44" y="17"/>
                  </a:cubicBezTo>
                  <a:cubicBezTo>
                    <a:pt x="44" y="7"/>
                    <a:pt x="36" y="0"/>
                    <a:pt x="25" y="0"/>
                  </a:cubicBezTo>
                  <a:cubicBezTo>
                    <a:pt x="13" y="0"/>
                    <a:pt x="3" y="8"/>
                    <a:pt x="3" y="18"/>
                  </a:cubicBezTo>
                  <a:cubicBezTo>
                    <a:pt x="3" y="25"/>
                    <a:pt x="7" y="31"/>
                    <a:pt x="14" y="35"/>
                  </a:cubicBezTo>
                  <a:cubicBezTo>
                    <a:pt x="11" y="37"/>
                    <a:pt x="7" y="40"/>
                    <a:pt x="5" y="42"/>
                  </a:cubicBezTo>
                  <a:cubicBezTo>
                    <a:pt x="3" y="44"/>
                    <a:pt x="0" y="47"/>
                    <a:pt x="0" y="52"/>
                  </a:cubicBezTo>
                  <a:cubicBezTo>
                    <a:pt x="0" y="63"/>
                    <a:pt x="10" y="70"/>
                    <a:pt x="23" y="70"/>
                  </a:cubicBezTo>
                  <a:cubicBezTo>
                    <a:pt x="33" y="70"/>
                    <a:pt x="47" y="64"/>
                    <a:pt x="47" y="50"/>
                  </a:cubicBezTo>
                  <a:cubicBezTo>
                    <a:pt x="47" y="40"/>
                    <a:pt x="40" y="35"/>
                    <a:pt x="33" y="31"/>
                  </a:cubicBezTo>
                  <a:close/>
                  <a:moveTo>
                    <a:pt x="32" y="60"/>
                  </a:moveTo>
                  <a:lnTo>
                    <a:pt x="32" y="60"/>
                  </a:lnTo>
                  <a:cubicBezTo>
                    <a:pt x="31" y="62"/>
                    <a:pt x="27" y="63"/>
                    <a:pt x="24" y="63"/>
                  </a:cubicBezTo>
                  <a:cubicBezTo>
                    <a:pt x="20" y="63"/>
                    <a:pt x="13" y="61"/>
                    <a:pt x="13" y="51"/>
                  </a:cubicBezTo>
                  <a:cubicBezTo>
                    <a:pt x="13" y="46"/>
                    <a:pt x="15" y="41"/>
                    <a:pt x="19" y="38"/>
                  </a:cubicBezTo>
                  <a:cubicBezTo>
                    <a:pt x="29" y="43"/>
                    <a:pt x="35" y="46"/>
                    <a:pt x="35" y="54"/>
                  </a:cubicBezTo>
                  <a:cubicBezTo>
                    <a:pt x="35" y="56"/>
                    <a:pt x="34" y="58"/>
                    <a:pt x="32" y="60"/>
                  </a:cubicBezTo>
                  <a:close/>
                  <a:moveTo>
                    <a:pt x="24" y="7"/>
                  </a:moveTo>
                  <a:lnTo>
                    <a:pt x="24" y="7"/>
                  </a:lnTo>
                  <a:cubicBezTo>
                    <a:pt x="28" y="7"/>
                    <a:pt x="33" y="10"/>
                    <a:pt x="33" y="17"/>
                  </a:cubicBezTo>
                  <a:cubicBezTo>
                    <a:pt x="33" y="23"/>
                    <a:pt x="31" y="27"/>
                    <a:pt x="28" y="29"/>
                  </a:cubicBezTo>
                  <a:cubicBezTo>
                    <a:pt x="21" y="25"/>
                    <a:pt x="15" y="22"/>
                    <a:pt x="15" y="14"/>
                  </a:cubicBezTo>
                  <a:cubicBezTo>
                    <a:pt x="15" y="10"/>
                    <a:pt x="19" y="7"/>
                    <a:pt x="24" y="7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031861A2-4E70-2ECD-DCE7-35167D9B4A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04" y="402949"/>
              <a:ext cx="44401" cy="62408"/>
            </a:xfrm>
            <a:custGeom>
              <a:avLst/>
              <a:gdLst>
                <a:gd name="T0" fmla="*/ 2147483646 w 49"/>
                <a:gd name="T1" fmla="*/ 2147483646 h 71"/>
                <a:gd name="T2" fmla="*/ 2147483646 w 49"/>
                <a:gd name="T3" fmla="*/ 2147483646 h 71"/>
                <a:gd name="T4" fmla="*/ 2147483646 w 49"/>
                <a:gd name="T5" fmla="*/ 2147483646 h 71"/>
                <a:gd name="T6" fmla="*/ 2147483646 w 49"/>
                <a:gd name="T7" fmla="*/ 2147483646 h 71"/>
                <a:gd name="T8" fmla="*/ 2147483646 w 49"/>
                <a:gd name="T9" fmla="*/ 2147483646 h 71"/>
                <a:gd name="T10" fmla="*/ 2147483646 w 49"/>
                <a:gd name="T11" fmla="*/ 0 h 71"/>
                <a:gd name="T12" fmla="*/ 1489465978 w 49"/>
                <a:gd name="T13" fmla="*/ 0 h 71"/>
                <a:gd name="T14" fmla="*/ 1489465978 w 49"/>
                <a:gd name="T15" fmla="*/ 2147483646 h 71"/>
                <a:gd name="T16" fmla="*/ 2147483646 w 49"/>
                <a:gd name="T17" fmla="*/ 2147483646 h 71"/>
                <a:gd name="T18" fmla="*/ 2147483646 w 49"/>
                <a:gd name="T19" fmla="*/ 2147483646 h 71"/>
                <a:gd name="T20" fmla="*/ 2147483646 w 49"/>
                <a:gd name="T21" fmla="*/ 2147483646 h 71"/>
                <a:gd name="T22" fmla="*/ 2147483646 w 49"/>
                <a:gd name="T23" fmla="*/ 2147483646 h 71"/>
                <a:gd name="T24" fmla="*/ 2147483646 w 49"/>
                <a:gd name="T25" fmla="*/ 2147483646 h 71"/>
                <a:gd name="T26" fmla="*/ 2147483646 w 49"/>
                <a:gd name="T27" fmla="*/ 2147483646 h 71"/>
                <a:gd name="T28" fmla="*/ 2147483646 w 49"/>
                <a:gd name="T29" fmla="*/ 2147483646 h 71"/>
                <a:gd name="T30" fmla="*/ 2147483646 w 49"/>
                <a:gd name="T31" fmla="*/ 2147483646 h 71"/>
                <a:gd name="T32" fmla="*/ 0 w 49"/>
                <a:gd name="T33" fmla="*/ 2147483646 h 71"/>
                <a:gd name="T34" fmla="*/ 0 w 49"/>
                <a:gd name="T35" fmla="*/ 2147483646 h 71"/>
                <a:gd name="T36" fmla="*/ 1489465978 w 49"/>
                <a:gd name="T37" fmla="*/ 2147483646 h 71"/>
                <a:gd name="T38" fmla="*/ 2147483646 w 49"/>
                <a:gd name="T39" fmla="*/ 2147483646 h 71"/>
                <a:gd name="T40" fmla="*/ 2147483646 w 49"/>
                <a:gd name="T41" fmla="*/ 2147483646 h 71"/>
                <a:gd name="T42" fmla="*/ 2147483646 w 49"/>
                <a:gd name="T43" fmla="*/ 2147483646 h 71"/>
                <a:gd name="T44" fmla="*/ 2147483646 w 49"/>
                <a:gd name="T45" fmla="*/ 2147483646 h 7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49" h="71">
                  <a:moveTo>
                    <a:pt x="24" y="26"/>
                  </a:moveTo>
                  <a:lnTo>
                    <a:pt x="24" y="26"/>
                  </a:lnTo>
                  <a:cubicBezTo>
                    <a:pt x="22" y="26"/>
                    <a:pt x="18" y="26"/>
                    <a:pt x="12" y="29"/>
                  </a:cubicBezTo>
                  <a:lnTo>
                    <a:pt x="12" y="10"/>
                  </a:lnTo>
                  <a:lnTo>
                    <a:pt x="46" y="10"/>
                  </a:lnTo>
                  <a:lnTo>
                    <a:pt x="46" y="0"/>
                  </a:lnTo>
                  <a:lnTo>
                    <a:pt x="2" y="0"/>
                  </a:lnTo>
                  <a:lnTo>
                    <a:pt x="2" y="40"/>
                  </a:lnTo>
                  <a:lnTo>
                    <a:pt x="3" y="39"/>
                  </a:lnTo>
                  <a:cubicBezTo>
                    <a:pt x="5" y="38"/>
                    <a:pt x="10" y="35"/>
                    <a:pt x="17" y="35"/>
                  </a:cubicBezTo>
                  <a:cubicBezTo>
                    <a:pt x="17" y="35"/>
                    <a:pt x="18" y="35"/>
                    <a:pt x="18" y="35"/>
                  </a:cubicBezTo>
                  <a:cubicBezTo>
                    <a:pt x="26" y="35"/>
                    <a:pt x="34" y="40"/>
                    <a:pt x="34" y="50"/>
                  </a:cubicBezTo>
                  <a:cubicBezTo>
                    <a:pt x="34" y="58"/>
                    <a:pt x="28" y="63"/>
                    <a:pt x="18" y="63"/>
                  </a:cubicBezTo>
                  <a:cubicBezTo>
                    <a:pt x="12" y="63"/>
                    <a:pt x="7" y="61"/>
                    <a:pt x="6" y="57"/>
                  </a:cubicBezTo>
                  <a:cubicBezTo>
                    <a:pt x="6" y="56"/>
                    <a:pt x="6" y="55"/>
                    <a:pt x="5" y="55"/>
                  </a:cubicBezTo>
                  <a:lnTo>
                    <a:pt x="5" y="54"/>
                  </a:lnTo>
                  <a:lnTo>
                    <a:pt x="0" y="54"/>
                  </a:lnTo>
                  <a:lnTo>
                    <a:pt x="0" y="65"/>
                  </a:lnTo>
                  <a:cubicBezTo>
                    <a:pt x="0" y="66"/>
                    <a:pt x="1" y="67"/>
                    <a:pt x="2" y="68"/>
                  </a:cubicBezTo>
                  <a:cubicBezTo>
                    <a:pt x="5" y="70"/>
                    <a:pt x="11" y="71"/>
                    <a:pt x="17" y="71"/>
                  </a:cubicBezTo>
                  <a:cubicBezTo>
                    <a:pt x="28" y="71"/>
                    <a:pt x="37" y="67"/>
                    <a:pt x="43" y="61"/>
                  </a:cubicBezTo>
                  <a:cubicBezTo>
                    <a:pt x="47" y="57"/>
                    <a:pt x="49" y="53"/>
                    <a:pt x="49" y="47"/>
                  </a:cubicBezTo>
                  <a:cubicBezTo>
                    <a:pt x="49" y="34"/>
                    <a:pt x="39" y="26"/>
                    <a:pt x="24" y="26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6EA36C43-AC62-5878-2A42-134160D23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906" y="402949"/>
              <a:ext cx="45101" cy="62408"/>
            </a:xfrm>
            <a:custGeom>
              <a:avLst/>
              <a:gdLst>
                <a:gd name="T0" fmla="*/ 2147483646 w 50"/>
                <a:gd name="T1" fmla="*/ 2147483646 h 71"/>
                <a:gd name="T2" fmla="*/ 2147483646 w 50"/>
                <a:gd name="T3" fmla="*/ 2147483646 h 71"/>
                <a:gd name="T4" fmla="*/ 2147483646 w 50"/>
                <a:gd name="T5" fmla="*/ 2147483646 h 71"/>
                <a:gd name="T6" fmla="*/ 2147483646 w 50"/>
                <a:gd name="T7" fmla="*/ 0 h 71"/>
                <a:gd name="T8" fmla="*/ 2147483646 w 50"/>
                <a:gd name="T9" fmla="*/ 2029938863 h 71"/>
                <a:gd name="T10" fmla="*/ 2147483646 w 50"/>
                <a:gd name="T11" fmla="*/ 2147483646 h 71"/>
                <a:gd name="T12" fmla="*/ 2147483646 w 50"/>
                <a:gd name="T13" fmla="*/ 2147483646 h 71"/>
                <a:gd name="T14" fmla="*/ 2147483646 w 50"/>
                <a:gd name="T15" fmla="*/ 2147483646 h 71"/>
                <a:gd name="T16" fmla="*/ 2147483646 w 50"/>
                <a:gd name="T17" fmla="*/ 2147483646 h 71"/>
                <a:gd name="T18" fmla="*/ 2147483646 w 50"/>
                <a:gd name="T19" fmla="*/ 2147483646 h 71"/>
                <a:gd name="T20" fmla="*/ 2147483646 w 50"/>
                <a:gd name="T21" fmla="*/ 2147483646 h 71"/>
                <a:gd name="T22" fmla="*/ 2147483646 w 50"/>
                <a:gd name="T23" fmla="*/ 2147483646 h 71"/>
                <a:gd name="T24" fmla="*/ 2147483646 w 50"/>
                <a:gd name="T25" fmla="*/ 2147483646 h 71"/>
                <a:gd name="T26" fmla="*/ 2147483646 w 50"/>
                <a:gd name="T27" fmla="*/ 2147483646 h 71"/>
                <a:gd name="T28" fmla="*/ 2147483646 w 50"/>
                <a:gd name="T29" fmla="*/ 2147483646 h 71"/>
                <a:gd name="T30" fmla="*/ 2147483646 w 50"/>
                <a:gd name="T31" fmla="*/ 2147483646 h 71"/>
                <a:gd name="T32" fmla="*/ 2147483646 w 50"/>
                <a:gd name="T33" fmla="*/ 2147483646 h 71"/>
                <a:gd name="T34" fmla="*/ 2147483646 w 50"/>
                <a:gd name="T35" fmla="*/ 2147483646 h 71"/>
                <a:gd name="T36" fmla="*/ 2147483646 w 50"/>
                <a:gd name="T37" fmla="*/ 2147483646 h 71"/>
                <a:gd name="T38" fmla="*/ 0 w 50"/>
                <a:gd name="T39" fmla="*/ 2147483646 h 71"/>
                <a:gd name="T40" fmla="*/ 0 w 50"/>
                <a:gd name="T41" fmla="*/ 2147483646 h 71"/>
                <a:gd name="T42" fmla="*/ 2147483646 w 50"/>
                <a:gd name="T43" fmla="*/ 2147483646 h 71"/>
                <a:gd name="T44" fmla="*/ 2147483646 w 50"/>
                <a:gd name="T45" fmla="*/ 2147483646 h 71"/>
                <a:gd name="T46" fmla="*/ 2147483646 w 50"/>
                <a:gd name="T47" fmla="*/ 2147483646 h 71"/>
                <a:gd name="T48" fmla="*/ 2147483646 w 50"/>
                <a:gd name="T49" fmla="*/ 2147483646 h 7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0" h="71">
                  <a:moveTo>
                    <a:pt x="35" y="29"/>
                  </a:moveTo>
                  <a:lnTo>
                    <a:pt x="35" y="29"/>
                  </a:lnTo>
                  <a:cubicBezTo>
                    <a:pt x="41" y="26"/>
                    <a:pt x="47" y="21"/>
                    <a:pt x="47" y="14"/>
                  </a:cubicBezTo>
                  <a:cubicBezTo>
                    <a:pt x="47" y="12"/>
                    <a:pt x="46" y="0"/>
                    <a:pt x="23" y="0"/>
                  </a:cubicBezTo>
                  <a:cubicBezTo>
                    <a:pt x="17" y="0"/>
                    <a:pt x="11" y="1"/>
                    <a:pt x="6" y="3"/>
                  </a:cubicBezTo>
                  <a:cubicBezTo>
                    <a:pt x="4" y="4"/>
                    <a:pt x="3" y="4"/>
                    <a:pt x="3" y="6"/>
                  </a:cubicBezTo>
                  <a:lnTo>
                    <a:pt x="3" y="15"/>
                  </a:lnTo>
                  <a:lnTo>
                    <a:pt x="8" y="15"/>
                  </a:lnTo>
                  <a:lnTo>
                    <a:pt x="9" y="14"/>
                  </a:lnTo>
                  <a:cubicBezTo>
                    <a:pt x="9" y="10"/>
                    <a:pt x="14" y="7"/>
                    <a:pt x="21" y="7"/>
                  </a:cubicBezTo>
                  <a:cubicBezTo>
                    <a:pt x="29" y="7"/>
                    <a:pt x="32" y="12"/>
                    <a:pt x="32" y="16"/>
                  </a:cubicBezTo>
                  <a:cubicBezTo>
                    <a:pt x="32" y="25"/>
                    <a:pt x="23" y="29"/>
                    <a:pt x="18" y="29"/>
                  </a:cubicBezTo>
                  <a:cubicBezTo>
                    <a:pt x="18" y="30"/>
                    <a:pt x="18" y="30"/>
                    <a:pt x="18" y="30"/>
                  </a:cubicBezTo>
                  <a:lnTo>
                    <a:pt x="18" y="35"/>
                  </a:lnTo>
                  <a:cubicBezTo>
                    <a:pt x="19" y="35"/>
                    <a:pt x="19" y="35"/>
                    <a:pt x="20" y="35"/>
                  </a:cubicBezTo>
                  <a:cubicBezTo>
                    <a:pt x="20" y="35"/>
                    <a:pt x="35" y="37"/>
                    <a:pt x="35" y="50"/>
                  </a:cubicBezTo>
                  <a:cubicBezTo>
                    <a:pt x="35" y="58"/>
                    <a:pt x="28" y="63"/>
                    <a:pt x="19" y="63"/>
                  </a:cubicBezTo>
                  <a:cubicBezTo>
                    <a:pt x="11" y="63"/>
                    <a:pt x="6" y="60"/>
                    <a:pt x="6" y="54"/>
                  </a:cubicBezTo>
                  <a:lnTo>
                    <a:pt x="6" y="54"/>
                  </a:lnTo>
                  <a:lnTo>
                    <a:pt x="0" y="54"/>
                  </a:lnTo>
                  <a:lnTo>
                    <a:pt x="0" y="65"/>
                  </a:lnTo>
                  <a:cubicBezTo>
                    <a:pt x="0" y="66"/>
                    <a:pt x="1" y="67"/>
                    <a:pt x="3" y="68"/>
                  </a:cubicBezTo>
                  <a:cubicBezTo>
                    <a:pt x="5" y="70"/>
                    <a:pt x="11" y="71"/>
                    <a:pt x="18" y="71"/>
                  </a:cubicBezTo>
                  <a:cubicBezTo>
                    <a:pt x="36" y="71"/>
                    <a:pt x="50" y="61"/>
                    <a:pt x="50" y="47"/>
                  </a:cubicBezTo>
                  <a:cubicBezTo>
                    <a:pt x="50" y="36"/>
                    <a:pt x="40" y="31"/>
                    <a:pt x="35" y="29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78BCB203-D581-60DE-9191-F9BF980C85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310" y="226228"/>
              <a:ext cx="211503" cy="159620"/>
            </a:xfrm>
            <a:custGeom>
              <a:avLst/>
              <a:gdLst>
                <a:gd name="T0" fmla="*/ 2147483646 w 234"/>
                <a:gd name="T1" fmla="*/ 2147483646 h 182"/>
                <a:gd name="T2" fmla="*/ 2147483646 w 234"/>
                <a:gd name="T3" fmla="*/ 2147483646 h 182"/>
                <a:gd name="T4" fmla="*/ 2147483646 w 234"/>
                <a:gd name="T5" fmla="*/ 2147483646 h 182"/>
                <a:gd name="T6" fmla="*/ 2147483646 w 234"/>
                <a:gd name="T7" fmla="*/ 2147483646 h 182"/>
                <a:gd name="T8" fmla="*/ 2147483646 w 234"/>
                <a:gd name="T9" fmla="*/ 2147483646 h 182"/>
                <a:gd name="T10" fmla="*/ 2147483646 w 234"/>
                <a:gd name="T11" fmla="*/ 2147483646 h 182"/>
                <a:gd name="T12" fmla="*/ 2147483646 w 234"/>
                <a:gd name="T13" fmla="*/ 2147483646 h 182"/>
                <a:gd name="T14" fmla="*/ 2147483646 w 234"/>
                <a:gd name="T15" fmla="*/ 2147483646 h 182"/>
                <a:gd name="T16" fmla="*/ 2147483646 w 234"/>
                <a:gd name="T17" fmla="*/ 2147483646 h 182"/>
                <a:gd name="T18" fmla="*/ 2147483646 w 234"/>
                <a:gd name="T19" fmla="*/ 2147483646 h 182"/>
                <a:gd name="T20" fmla="*/ 2147483646 w 234"/>
                <a:gd name="T21" fmla="*/ 2147483646 h 182"/>
                <a:gd name="T22" fmla="*/ 2147483646 w 234"/>
                <a:gd name="T23" fmla="*/ 2147483646 h 182"/>
                <a:gd name="T24" fmla="*/ 2147483646 w 234"/>
                <a:gd name="T25" fmla="*/ 2147483646 h 182"/>
                <a:gd name="T26" fmla="*/ 2147483646 w 234"/>
                <a:gd name="T27" fmla="*/ 2147483646 h 182"/>
                <a:gd name="T28" fmla="*/ 0 w 234"/>
                <a:gd name="T29" fmla="*/ 2147483646 h 182"/>
                <a:gd name="T30" fmla="*/ 0 w 234"/>
                <a:gd name="T31" fmla="*/ 2147483646 h 182"/>
                <a:gd name="T32" fmla="*/ 2147483646 w 234"/>
                <a:gd name="T33" fmla="*/ 2147483646 h 182"/>
                <a:gd name="T34" fmla="*/ 2147483646 w 234"/>
                <a:gd name="T35" fmla="*/ 2147483646 h 182"/>
                <a:gd name="T36" fmla="*/ 2147483646 w 234"/>
                <a:gd name="T37" fmla="*/ 2147483646 h 182"/>
                <a:gd name="T38" fmla="*/ 2147483646 w 234"/>
                <a:gd name="T39" fmla="*/ 2147483646 h 182"/>
                <a:gd name="T40" fmla="*/ 2147483646 w 234"/>
                <a:gd name="T41" fmla="*/ 0 h 182"/>
                <a:gd name="T42" fmla="*/ 2147483646 w 234"/>
                <a:gd name="T43" fmla="*/ 0 h 182"/>
                <a:gd name="T44" fmla="*/ 2147483646 w 234"/>
                <a:gd name="T45" fmla="*/ 2147483646 h 182"/>
                <a:gd name="T46" fmla="*/ 2147483646 w 234"/>
                <a:gd name="T47" fmla="*/ 0 h 182"/>
                <a:gd name="T48" fmla="*/ 2147483646 w 234"/>
                <a:gd name="T49" fmla="*/ 0 h 182"/>
                <a:gd name="T50" fmla="*/ 2147483646 w 234"/>
                <a:gd name="T51" fmla="*/ 2147483646 h 182"/>
                <a:gd name="T52" fmla="*/ 2147483646 w 234"/>
                <a:gd name="T53" fmla="*/ 2147483646 h 182"/>
                <a:gd name="T54" fmla="*/ 2147483646 w 234"/>
                <a:gd name="T55" fmla="*/ 2147483646 h 182"/>
                <a:gd name="T56" fmla="*/ 2147483646 w 234"/>
                <a:gd name="T57" fmla="*/ 2147483646 h 182"/>
                <a:gd name="T58" fmla="*/ 2147483646 w 234"/>
                <a:gd name="T59" fmla="*/ 2147483646 h 182"/>
                <a:gd name="T60" fmla="*/ 2147483646 w 234"/>
                <a:gd name="T61" fmla="*/ 2147483646 h 18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234" h="182">
                  <a:moveTo>
                    <a:pt x="155" y="182"/>
                  </a:moveTo>
                  <a:lnTo>
                    <a:pt x="155" y="182"/>
                  </a:lnTo>
                  <a:lnTo>
                    <a:pt x="155" y="173"/>
                  </a:lnTo>
                  <a:cubicBezTo>
                    <a:pt x="176" y="171"/>
                    <a:pt x="178" y="169"/>
                    <a:pt x="178" y="141"/>
                  </a:cubicBezTo>
                  <a:lnTo>
                    <a:pt x="177" y="32"/>
                  </a:lnTo>
                  <a:lnTo>
                    <a:pt x="176" y="32"/>
                  </a:lnTo>
                  <a:lnTo>
                    <a:pt x="112" y="180"/>
                  </a:lnTo>
                  <a:lnTo>
                    <a:pt x="105" y="180"/>
                  </a:lnTo>
                  <a:lnTo>
                    <a:pt x="46" y="35"/>
                  </a:lnTo>
                  <a:lnTo>
                    <a:pt x="45" y="35"/>
                  </a:lnTo>
                  <a:lnTo>
                    <a:pt x="41" y="110"/>
                  </a:lnTo>
                  <a:cubicBezTo>
                    <a:pt x="40" y="133"/>
                    <a:pt x="40" y="146"/>
                    <a:pt x="41" y="156"/>
                  </a:cubicBezTo>
                  <a:cubicBezTo>
                    <a:pt x="42" y="169"/>
                    <a:pt x="47" y="171"/>
                    <a:pt x="66" y="172"/>
                  </a:cubicBezTo>
                  <a:lnTo>
                    <a:pt x="66" y="182"/>
                  </a:lnTo>
                  <a:lnTo>
                    <a:pt x="0" y="182"/>
                  </a:lnTo>
                  <a:lnTo>
                    <a:pt x="0" y="172"/>
                  </a:lnTo>
                  <a:cubicBezTo>
                    <a:pt x="16" y="171"/>
                    <a:pt x="21" y="167"/>
                    <a:pt x="23" y="156"/>
                  </a:cubicBezTo>
                  <a:cubicBezTo>
                    <a:pt x="25" y="147"/>
                    <a:pt x="26" y="133"/>
                    <a:pt x="28" y="104"/>
                  </a:cubicBezTo>
                  <a:lnTo>
                    <a:pt x="33" y="48"/>
                  </a:lnTo>
                  <a:cubicBezTo>
                    <a:pt x="35" y="14"/>
                    <a:pt x="33" y="11"/>
                    <a:pt x="9" y="9"/>
                  </a:cubicBezTo>
                  <a:lnTo>
                    <a:pt x="9" y="0"/>
                  </a:lnTo>
                  <a:lnTo>
                    <a:pt x="62" y="0"/>
                  </a:lnTo>
                  <a:lnTo>
                    <a:pt x="120" y="129"/>
                  </a:lnTo>
                  <a:lnTo>
                    <a:pt x="178" y="0"/>
                  </a:lnTo>
                  <a:lnTo>
                    <a:pt x="231" y="0"/>
                  </a:lnTo>
                  <a:lnTo>
                    <a:pt x="231" y="9"/>
                  </a:lnTo>
                  <a:cubicBezTo>
                    <a:pt x="208" y="11"/>
                    <a:pt x="207" y="13"/>
                    <a:pt x="207" y="38"/>
                  </a:cubicBezTo>
                  <a:lnTo>
                    <a:pt x="210" y="141"/>
                  </a:lnTo>
                  <a:cubicBezTo>
                    <a:pt x="211" y="169"/>
                    <a:pt x="212" y="171"/>
                    <a:pt x="234" y="173"/>
                  </a:cubicBezTo>
                  <a:lnTo>
                    <a:pt x="234" y="182"/>
                  </a:lnTo>
                  <a:lnTo>
                    <a:pt x="155" y="182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736D6668-AAF5-966B-A25D-37A6753AE9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6713" y="266233"/>
              <a:ext cx="137202" cy="119615"/>
            </a:xfrm>
            <a:custGeom>
              <a:avLst/>
              <a:gdLst>
                <a:gd name="T0" fmla="*/ 2147483646 w 152"/>
                <a:gd name="T1" fmla="*/ 2147483646 h 136"/>
                <a:gd name="T2" fmla="*/ 2147483646 w 152"/>
                <a:gd name="T3" fmla="*/ 2147483646 h 136"/>
                <a:gd name="T4" fmla="*/ 2147483646 w 152"/>
                <a:gd name="T5" fmla="*/ 2147483646 h 136"/>
                <a:gd name="T6" fmla="*/ 2147483646 w 152"/>
                <a:gd name="T7" fmla="*/ 2147483646 h 136"/>
                <a:gd name="T8" fmla="*/ 2147483646 w 152"/>
                <a:gd name="T9" fmla="*/ 2147483646 h 136"/>
                <a:gd name="T10" fmla="*/ 2147483646 w 152"/>
                <a:gd name="T11" fmla="*/ 2147483646 h 136"/>
                <a:gd name="T12" fmla="*/ 2147483646 w 152"/>
                <a:gd name="T13" fmla="*/ 2147483646 h 136"/>
                <a:gd name="T14" fmla="*/ 2147483646 w 152"/>
                <a:gd name="T15" fmla="*/ 2147483646 h 136"/>
                <a:gd name="T16" fmla="*/ 2147483646 w 152"/>
                <a:gd name="T17" fmla="*/ 2147483646 h 136"/>
                <a:gd name="T18" fmla="*/ 2147483646 w 152"/>
                <a:gd name="T19" fmla="*/ 2147483646 h 136"/>
                <a:gd name="T20" fmla="*/ 2147483646 w 152"/>
                <a:gd name="T21" fmla="*/ 2147483646 h 136"/>
                <a:gd name="T22" fmla="*/ 0 w 152"/>
                <a:gd name="T23" fmla="*/ 2147483646 h 136"/>
                <a:gd name="T24" fmla="*/ 0 w 152"/>
                <a:gd name="T25" fmla="*/ 2147483646 h 136"/>
                <a:gd name="T26" fmla="*/ 2147483646 w 152"/>
                <a:gd name="T27" fmla="*/ 2147483646 h 136"/>
                <a:gd name="T28" fmla="*/ 2147483646 w 152"/>
                <a:gd name="T29" fmla="*/ 2035367960 h 136"/>
                <a:gd name="T30" fmla="*/ 2147483646 w 152"/>
                <a:gd name="T31" fmla="*/ 0 h 136"/>
                <a:gd name="T32" fmla="*/ 2147483646 w 152"/>
                <a:gd name="T33" fmla="*/ 2147483646 h 136"/>
                <a:gd name="T34" fmla="*/ 2147483646 w 152"/>
                <a:gd name="T35" fmla="*/ 2147483646 h 136"/>
                <a:gd name="T36" fmla="*/ 2147483646 w 152"/>
                <a:gd name="T37" fmla="*/ 2147483646 h 136"/>
                <a:gd name="T38" fmla="*/ 2147483646 w 152"/>
                <a:gd name="T39" fmla="*/ 2147483646 h 136"/>
                <a:gd name="T40" fmla="*/ 2147483646 w 152"/>
                <a:gd name="T41" fmla="*/ 2147483646 h 136"/>
                <a:gd name="T42" fmla="*/ 2147483646 w 152"/>
                <a:gd name="T43" fmla="*/ 2147483646 h 136"/>
                <a:gd name="T44" fmla="*/ 2147483646 w 152"/>
                <a:gd name="T45" fmla="*/ 2147483646 h 136"/>
                <a:gd name="T46" fmla="*/ 2147483646 w 152"/>
                <a:gd name="T47" fmla="*/ 2147483646 h 136"/>
                <a:gd name="T48" fmla="*/ 2147483646 w 152"/>
                <a:gd name="T49" fmla="*/ 2147483646 h 136"/>
                <a:gd name="T50" fmla="*/ 2147483646 w 152"/>
                <a:gd name="T51" fmla="*/ 2147483646 h 1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36">
                  <a:moveTo>
                    <a:pt x="84" y="136"/>
                  </a:moveTo>
                  <a:lnTo>
                    <a:pt x="84" y="136"/>
                  </a:lnTo>
                  <a:lnTo>
                    <a:pt x="84" y="127"/>
                  </a:lnTo>
                  <a:lnTo>
                    <a:pt x="90" y="126"/>
                  </a:lnTo>
                  <a:cubicBezTo>
                    <a:pt x="97" y="125"/>
                    <a:pt x="99" y="123"/>
                    <a:pt x="95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5" y="126"/>
                  </a:cubicBezTo>
                  <a:lnTo>
                    <a:pt x="52" y="127"/>
                  </a:lnTo>
                  <a:lnTo>
                    <a:pt x="52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69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4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8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53E36F9D-8453-D871-21F6-9601A26A34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615" y="270033"/>
              <a:ext cx="139102" cy="116414"/>
            </a:xfrm>
            <a:custGeom>
              <a:avLst/>
              <a:gdLst>
                <a:gd name="T0" fmla="*/ 2147483646 w 154"/>
                <a:gd name="T1" fmla="*/ 2147483646 h 133"/>
                <a:gd name="T2" fmla="*/ 2147483646 w 154"/>
                <a:gd name="T3" fmla="*/ 2147483646 h 133"/>
                <a:gd name="T4" fmla="*/ 2147483646 w 154"/>
                <a:gd name="T5" fmla="*/ 2147483646 h 133"/>
                <a:gd name="T6" fmla="*/ 2147483646 w 154"/>
                <a:gd name="T7" fmla="*/ 2147483646 h 133"/>
                <a:gd name="T8" fmla="*/ 2147483646 w 154"/>
                <a:gd name="T9" fmla="*/ 2147483646 h 133"/>
                <a:gd name="T10" fmla="*/ 2147483646 w 154"/>
                <a:gd name="T11" fmla="*/ 2147483646 h 133"/>
                <a:gd name="T12" fmla="*/ 2147483646 w 154"/>
                <a:gd name="T13" fmla="*/ 2147483646 h 133"/>
                <a:gd name="T14" fmla="*/ 2147483646 w 154"/>
                <a:gd name="T15" fmla="*/ 2147483646 h 133"/>
                <a:gd name="T16" fmla="*/ 2147483646 w 154"/>
                <a:gd name="T17" fmla="*/ 2147483646 h 133"/>
                <a:gd name="T18" fmla="*/ 2147483646 w 154"/>
                <a:gd name="T19" fmla="*/ 2147483646 h 133"/>
                <a:gd name="T20" fmla="*/ 2147483646 w 154"/>
                <a:gd name="T21" fmla="*/ 2147483646 h 133"/>
                <a:gd name="T22" fmla="*/ 2147483646 w 154"/>
                <a:gd name="T23" fmla="*/ 2147483646 h 133"/>
                <a:gd name="T24" fmla="*/ 2147483646 w 154"/>
                <a:gd name="T25" fmla="*/ 2147483646 h 133"/>
                <a:gd name="T26" fmla="*/ 2147483646 w 154"/>
                <a:gd name="T27" fmla="*/ 2147483646 h 133"/>
                <a:gd name="T28" fmla="*/ 2147483646 w 154"/>
                <a:gd name="T29" fmla="*/ 2147483646 h 133"/>
                <a:gd name="T30" fmla="*/ 2147483646 w 154"/>
                <a:gd name="T31" fmla="*/ 2147483646 h 133"/>
                <a:gd name="T32" fmla="*/ 2147483646 w 154"/>
                <a:gd name="T33" fmla="*/ 2147483646 h 133"/>
                <a:gd name="T34" fmla="*/ 0 w 154"/>
                <a:gd name="T35" fmla="*/ 2147483646 h 133"/>
                <a:gd name="T36" fmla="*/ 0 w 154"/>
                <a:gd name="T37" fmla="*/ 0 h 133"/>
                <a:gd name="T38" fmla="*/ 2147483646 w 154"/>
                <a:gd name="T39" fmla="*/ 0 h 133"/>
                <a:gd name="T40" fmla="*/ 2147483646 w 154"/>
                <a:gd name="T41" fmla="*/ 2147483646 h 133"/>
                <a:gd name="T42" fmla="*/ 2147483646 w 154"/>
                <a:gd name="T43" fmla="*/ 2147483646 h 133"/>
                <a:gd name="T44" fmla="*/ 2147483646 w 154"/>
                <a:gd name="T45" fmla="*/ 2147483646 h 133"/>
                <a:gd name="T46" fmla="*/ 2147483646 w 154"/>
                <a:gd name="T47" fmla="*/ 2147483646 h 133"/>
                <a:gd name="T48" fmla="*/ 2147483646 w 154"/>
                <a:gd name="T49" fmla="*/ 2147483646 h 133"/>
                <a:gd name="T50" fmla="*/ 2147483646 w 154"/>
                <a:gd name="T51" fmla="*/ 0 h 133"/>
                <a:gd name="T52" fmla="*/ 2147483646 w 154"/>
                <a:gd name="T53" fmla="*/ 0 h 133"/>
                <a:gd name="T54" fmla="*/ 2147483646 w 154"/>
                <a:gd name="T55" fmla="*/ 2147483646 h 13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54" h="133">
                  <a:moveTo>
                    <a:pt x="154" y="9"/>
                  </a:moveTo>
                  <a:lnTo>
                    <a:pt x="154" y="9"/>
                  </a:lnTo>
                  <a:cubicBezTo>
                    <a:pt x="142" y="9"/>
                    <a:pt x="136" y="12"/>
                    <a:pt x="135" y="21"/>
                  </a:cubicBezTo>
                  <a:cubicBezTo>
                    <a:pt x="134" y="28"/>
                    <a:pt x="133" y="38"/>
                    <a:pt x="133" y="56"/>
                  </a:cubicBezTo>
                  <a:lnTo>
                    <a:pt x="133" y="133"/>
                  </a:lnTo>
                  <a:lnTo>
                    <a:pt x="120" y="1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75"/>
                  </a:lnTo>
                  <a:cubicBezTo>
                    <a:pt x="35" y="95"/>
                    <a:pt x="36" y="104"/>
                    <a:pt x="37" y="110"/>
                  </a:cubicBezTo>
                  <a:cubicBezTo>
                    <a:pt x="38" y="119"/>
                    <a:pt x="44" y="122"/>
                    <a:pt x="59" y="123"/>
                  </a:cubicBezTo>
                  <a:lnTo>
                    <a:pt x="59" y="132"/>
                  </a:lnTo>
                  <a:lnTo>
                    <a:pt x="3" y="132"/>
                  </a:lnTo>
                  <a:lnTo>
                    <a:pt x="3" y="123"/>
                  </a:lnTo>
                  <a:cubicBezTo>
                    <a:pt x="15" y="122"/>
                    <a:pt x="21" y="119"/>
                    <a:pt x="22" y="111"/>
                  </a:cubicBezTo>
                  <a:cubicBezTo>
                    <a:pt x="23" y="104"/>
                    <a:pt x="24" y="95"/>
                    <a:pt x="24" y="75"/>
                  </a:cubicBezTo>
                  <a:lnTo>
                    <a:pt x="24" y="37"/>
                  </a:lnTo>
                  <a:cubicBezTo>
                    <a:pt x="24" y="14"/>
                    <a:pt x="19" y="10"/>
                    <a:pt x="0" y="9"/>
                  </a:cubicBezTo>
                  <a:lnTo>
                    <a:pt x="0" y="0"/>
                  </a:lnTo>
                  <a:lnTo>
                    <a:pt x="46" y="0"/>
                  </a:lnTo>
                  <a:lnTo>
                    <a:pt x="121" y="86"/>
                  </a:lnTo>
                  <a:lnTo>
                    <a:pt x="122" y="86"/>
                  </a:lnTo>
                  <a:lnTo>
                    <a:pt x="122" y="57"/>
                  </a:lnTo>
                  <a:cubicBezTo>
                    <a:pt x="122" y="38"/>
                    <a:pt x="121" y="28"/>
                    <a:pt x="120" y="21"/>
                  </a:cubicBezTo>
                  <a:cubicBezTo>
                    <a:pt x="119" y="12"/>
                    <a:pt x="114" y="10"/>
                    <a:pt x="98" y="9"/>
                  </a:cubicBezTo>
                  <a:lnTo>
                    <a:pt x="98" y="0"/>
                  </a:lnTo>
                  <a:lnTo>
                    <a:pt x="154" y="0"/>
                  </a:lnTo>
                  <a:lnTo>
                    <a:pt x="154" y="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4620993E-74A4-559C-1970-88AAFD286C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8517" y="270033"/>
              <a:ext cx="143502" cy="115814"/>
            </a:xfrm>
            <a:custGeom>
              <a:avLst/>
              <a:gdLst>
                <a:gd name="T0" fmla="*/ 2147483646 w 159"/>
                <a:gd name="T1" fmla="*/ 2147483646 h 132"/>
                <a:gd name="T2" fmla="*/ 2147483646 w 159"/>
                <a:gd name="T3" fmla="*/ 2147483646 h 132"/>
                <a:gd name="T4" fmla="*/ 2147483646 w 159"/>
                <a:gd name="T5" fmla="*/ 2147483646 h 132"/>
                <a:gd name="T6" fmla="*/ 2147483646 w 159"/>
                <a:gd name="T7" fmla="*/ 2147483646 h 132"/>
                <a:gd name="T8" fmla="*/ 2147483646 w 159"/>
                <a:gd name="T9" fmla="*/ 2147483646 h 132"/>
                <a:gd name="T10" fmla="*/ 2147483646 w 159"/>
                <a:gd name="T11" fmla="*/ 2147483646 h 132"/>
                <a:gd name="T12" fmla="*/ 2147483646 w 159"/>
                <a:gd name="T13" fmla="*/ 2147483646 h 132"/>
                <a:gd name="T14" fmla="*/ 2147483646 w 159"/>
                <a:gd name="T15" fmla="*/ 2147483646 h 132"/>
                <a:gd name="T16" fmla="*/ 2147483646 w 159"/>
                <a:gd name="T17" fmla="*/ 2147483646 h 132"/>
                <a:gd name="T18" fmla="*/ 735545223 w 159"/>
                <a:gd name="T19" fmla="*/ 2147483646 h 132"/>
                <a:gd name="T20" fmla="*/ 735545223 w 159"/>
                <a:gd name="T21" fmla="*/ 2147483646 h 132"/>
                <a:gd name="T22" fmla="*/ 2147483646 w 159"/>
                <a:gd name="T23" fmla="*/ 2147483646 h 132"/>
                <a:gd name="T24" fmla="*/ 2147483646 w 159"/>
                <a:gd name="T25" fmla="*/ 2147483646 h 132"/>
                <a:gd name="T26" fmla="*/ 0 w 159"/>
                <a:gd name="T27" fmla="*/ 2147483646 h 132"/>
                <a:gd name="T28" fmla="*/ 0 w 159"/>
                <a:gd name="T29" fmla="*/ 0 h 132"/>
                <a:gd name="T30" fmla="*/ 2147483646 w 159"/>
                <a:gd name="T31" fmla="*/ 0 h 132"/>
                <a:gd name="T32" fmla="*/ 2147483646 w 159"/>
                <a:gd name="T33" fmla="*/ 2147483646 h 132"/>
                <a:gd name="T34" fmla="*/ 2147483646 w 159"/>
                <a:gd name="T35" fmla="*/ 2147483646 h 132"/>
                <a:gd name="T36" fmla="*/ 2147483646 w 159"/>
                <a:gd name="T37" fmla="*/ 2147483646 h 132"/>
                <a:gd name="T38" fmla="*/ 2147483646 w 159"/>
                <a:gd name="T39" fmla="*/ 2147483646 h 132"/>
                <a:gd name="T40" fmla="*/ 2147483646 w 159"/>
                <a:gd name="T41" fmla="*/ 2147483646 h 132"/>
                <a:gd name="T42" fmla="*/ 2147483646 w 159"/>
                <a:gd name="T43" fmla="*/ 2147483646 h 132"/>
                <a:gd name="T44" fmla="*/ 2147483646 w 159"/>
                <a:gd name="T45" fmla="*/ 0 h 132"/>
                <a:gd name="T46" fmla="*/ 2147483646 w 159"/>
                <a:gd name="T47" fmla="*/ 0 h 132"/>
                <a:gd name="T48" fmla="*/ 2147483646 w 159"/>
                <a:gd name="T49" fmla="*/ 2147483646 h 132"/>
                <a:gd name="T50" fmla="*/ 2147483646 w 159"/>
                <a:gd name="T51" fmla="*/ 2147483646 h 132"/>
                <a:gd name="T52" fmla="*/ 2147483646 w 159"/>
                <a:gd name="T53" fmla="*/ 2147483646 h 132"/>
                <a:gd name="T54" fmla="*/ 2147483646 w 159"/>
                <a:gd name="T55" fmla="*/ 2147483646 h 132"/>
                <a:gd name="T56" fmla="*/ 2147483646 w 159"/>
                <a:gd name="T57" fmla="*/ 2147483646 h 132"/>
                <a:gd name="T58" fmla="*/ 2147483646 w 159"/>
                <a:gd name="T59" fmla="*/ 2147483646 h 1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59" h="132">
                  <a:moveTo>
                    <a:pt x="91" y="132"/>
                  </a:moveTo>
                  <a:lnTo>
                    <a:pt x="91" y="132"/>
                  </a:lnTo>
                  <a:lnTo>
                    <a:pt x="91" y="123"/>
                  </a:lnTo>
                  <a:cubicBezTo>
                    <a:pt x="107" y="121"/>
                    <a:pt x="109" y="120"/>
                    <a:pt x="109" y="100"/>
                  </a:cubicBezTo>
                  <a:lnTo>
                    <a:pt x="109" y="68"/>
                  </a:lnTo>
                  <a:lnTo>
                    <a:pt x="52" y="68"/>
                  </a:lnTo>
                  <a:lnTo>
                    <a:pt x="52" y="100"/>
                  </a:lnTo>
                  <a:cubicBezTo>
                    <a:pt x="52" y="120"/>
                    <a:pt x="53" y="121"/>
                    <a:pt x="69" y="123"/>
                  </a:cubicBezTo>
                  <a:lnTo>
                    <a:pt x="69" y="132"/>
                  </a:lnTo>
                  <a:lnTo>
                    <a:pt x="1" y="132"/>
                  </a:lnTo>
                  <a:lnTo>
                    <a:pt x="1" y="123"/>
                  </a:lnTo>
                  <a:cubicBezTo>
                    <a:pt x="19" y="122"/>
                    <a:pt x="21" y="120"/>
                    <a:pt x="21" y="100"/>
                  </a:cubicBezTo>
                  <a:lnTo>
                    <a:pt x="21" y="32"/>
                  </a:lnTo>
                  <a:cubicBezTo>
                    <a:pt x="21" y="12"/>
                    <a:pt x="19" y="10"/>
                    <a:pt x="0" y="9"/>
                  </a:cubicBezTo>
                  <a:lnTo>
                    <a:pt x="0" y="0"/>
                  </a:lnTo>
                  <a:lnTo>
                    <a:pt x="69" y="0"/>
                  </a:lnTo>
                  <a:lnTo>
                    <a:pt x="69" y="9"/>
                  </a:lnTo>
                  <a:cubicBezTo>
                    <a:pt x="53" y="10"/>
                    <a:pt x="52" y="12"/>
                    <a:pt x="52" y="32"/>
                  </a:cubicBezTo>
                  <a:lnTo>
                    <a:pt x="52" y="56"/>
                  </a:lnTo>
                  <a:lnTo>
                    <a:pt x="109" y="56"/>
                  </a:lnTo>
                  <a:lnTo>
                    <a:pt x="109" y="32"/>
                  </a:lnTo>
                  <a:cubicBezTo>
                    <a:pt x="109" y="12"/>
                    <a:pt x="107" y="10"/>
                    <a:pt x="91" y="9"/>
                  </a:cubicBezTo>
                  <a:lnTo>
                    <a:pt x="91" y="0"/>
                  </a:lnTo>
                  <a:lnTo>
                    <a:pt x="159" y="0"/>
                  </a:lnTo>
                  <a:lnTo>
                    <a:pt x="159" y="8"/>
                  </a:lnTo>
                  <a:cubicBezTo>
                    <a:pt x="142" y="10"/>
                    <a:pt x="140" y="12"/>
                    <a:pt x="140" y="32"/>
                  </a:cubicBezTo>
                  <a:lnTo>
                    <a:pt x="140" y="100"/>
                  </a:lnTo>
                  <a:cubicBezTo>
                    <a:pt x="140" y="120"/>
                    <a:pt x="142" y="121"/>
                    <a:pt x="159" y="123"/>
                  </a:cubicBezTo>
                  <a:lnTo>
                    <a:pt x="159" y="132"/>
                  </a:lnTo>
                  <a:lnTo>
                    <a:pt x="91" y="132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36A3D68B-B3B1-15DA-18AD-91D0AD1A82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78519" y="266233"/>
              <a:ext cx="137202" cy="119615"/>
            </a:xfrm>
            <a:custGeom>
              <a:avLst/>
              <a:gdLst>
                <a:gd name="T0" fmla="*/ 2147483646 w 152"/>
                <a:gd name="T1" fmla="*/ 2147483646 h 136"/>
                <a:gd name="T2" fmla="*/ 2147483646 w 152"/>
                <a:gd name="T3" fmla="*/ 2147483646 h 136"/>
                <a:gd name="T4" fmla="*/ 2147483646 w 152"/>
                <a:gd name="T5" fmla="*/ 2147483646 h 136"/>
                <a:gd name="T6" fmla="*/ 2147483646 w 152"/>
                <a:gd name="T7" fmla="*/ 2147483646 h 136"/>
                <a:gd name="T8" fmla="*/ 2147483646 w 152"/>
                <a:gd name="T9" fmla="*/ 2147483646 h 136"/>
                <a:gd name="T10" fmla="*/ 2147483646 w 152"/>
                <a:gd name="T11" fmla="*/ 2147483646 h 136"/>
                <a:gd name="T12" fmla="*/ 2147483646 w 152"/>
                <a:gd name="T13" fmla="*/ 2147483646 h 136"/>
                <a:gd name="T14" fmla="*/ 2147483646 w 152"/>
                <a:gd name="T15" fmla="*/ 2147483646 h 136"/>
                <a:gd name="T16" fmla="*/ 2147483646 w 152"/>
                <a:gd name="T17" fmla="*/ 2147483646 h 136"/>
                <a:gd name="T18" fmla="*/ 2147483646 w 152"/>
                <a:gd name="T19" fmla="*/ 2147483646 h 136"/>
                <a:gd name="T20" fmla="*/ 2147483646 w 152"/>
                <a:gd name="T21" fmla="*/ 2147483646 h 136"/>
                <a:gd name="T22" fmla="*/ 0 w 152"/>
                <a:gd name="T23" fmla="*/ 2147483646 h 136"/>
                <a:gd name="T24" fmla="*/ 0 w 152"/>
                <a:gd name="T25" fmla="*/ 2147483646 h 136"/>
                <a:gd name="T26" fmla="*/ 2147483646 w 152"/>
                <a:gd name="T27" fmla="*/ 2147483646 h 136"/>
                <a:gd name="T28" fmla="*/ 2147483646 w 152"/>
                <a:gd name="T29" fmla="*/ 2035367960 h 136"/>
                <a:gd name="T30" fmla="*/ 2147483646 w 152"/>
                <a:gd name="T31" fmla="*/ 0 h 136"/>
                <a:gd name="T32" fmla="*/ 2147483646 w 152"/>
                <a:gd name="T33" fmla="*/ 2147483646 h 136"/>
                <a:gd name="T34" fmla="*/ 2147483646 w 152"/>
                <a:gd name="T35" fmla="*/ 2147483646 h 136"/>
                <a:gd name="T36" fmla="*/ 2147483646 w 152"/>
                <a:gd name="T37" fmla="*/ 2147483646 h 136"/>
                <a:gd name="T38" fmla="*/ 2147483646 w 152"/>
                <a:gd name="T39" fmla="*/ 2147483646 h 136"/>
                <a:gd name="T40" fmla="*/ 2147483646 w 152"/>
                <a:gd name="T41" fmla="*/ 2147483646 h 136"/>
                <a:gd name="T42" fmla="*/ 2147483646 w 152"/>
                <a:gd name="T43" fmla="*/ 2147483646 h 136"/>
                <a:gd name="T44" fmla="*/ 2147483646 w 152"/>
                <a:gd name="T45" fmla="*/ 2147483646 h 136"/>
                <a:gd name="T46" fmla="*/ 2147483646 w 152"/>
                <a:gd name="T47" fmla="*/ 2147483646 h 136"/>
                <a:gd name="T48" fmla="*/ 2147483646 w 152"/>
                <a:gd name="T49" fmla="*/ 2147483646 h 136"/>
                <a:gd name="T50" fmla="*/ 2147483646 w 152"/>
                <a:gd name="T51" fmla="*/ 2147483646 h 1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36">
                  <a:moveTo>
                    <a:pt x="85" y="136"/>
                  </a:moveTo>
                  <a:lnTo>
                    <a:pt x="85" y="136"/>
                  </a:lnTo>
                  <a:lnTo>
                    <a:pt x="85" y="127"/>
                  </a:lnTo>
                  <a:lnTo>
                    <a:pt x="90" y="126"/>
                  </a:lnTo>
                  <a:cubicBezTo>
                    <a:pt x="98" y="125"/>
                    <a:pt x="100" y="123"/>
                    <a:pt x="96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6" y="126"/>
                  </a:cubicBezTo>
                  <a:lnTo>
                    <a:pt x="53" y="127"/>
                  </a:lnTo>
                  <a:lnTo>
                    <a:pt x="53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70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5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9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AEEBFE09-2CFF-6377-8986-8B3B6F0B21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621" y="265633"/>
              <a:ext cx="115602" cy="120215"/>
            </a:xfrm>
            <a:custGeom>
              <a:avLst/>
              <a:gdLst>
                <a:gd name="T0" fmla="*/ 2147483646 w 128"/>
                <a:gd name="T1" fmla="*/ 2147483646 h 137"/>
                <a:gd name="T2" fmla="*/ 2147483646 w 128"/>
                <a:gd name="T3" fmla="*/ 2147483646 h 137"/>
                <a:gd name="T4" fmla="*/ 2147483646 w 128"/>
                <a:gd name="T5" fmla="*/ 2147483646 h 137"/>
                <a:gd name="T6" fmla="*/ 2147483646 w 128"/>
                <a:gd name="T7" fmla="*/ 2147483646 h 137"/>
                <a:gd name="T8" fmla="*/ 2147483646 w 128"/>
                <a:gd name="T9" fmla="*/ 2147483646 h 137"/>
                <a:gd name="T10" fmla="*/ 2147483646 w 128"/>
                <a:gd name="T11" fmla="*/ 2147483646 h 137"/>
                <a:gd name="T12" fmla="*/ 2147483646 w 128"/>
                <a:gd name="T13" fmla="*/ 2147483646 h 137"/>
                <a:gd name="T14" fmla="*/ 2147483646 w 128"/>
                <a:gd name="T15" fmla="*/ 2147483646 h 137"/>
                <a:gd name="T16" fmla="*/ 2147483646 w 128"/>
                <a:gd name="T17" fmla="*/ 2147483646 h 137"/>
                <a:gd name="T18" fmla="*/ 2147483646 w 128"/>
                <a:gd name="T19" fmla="*/ 2147483646 h 137"/>
                <a:gd name="T20" fmla="*/ 2147483646 w 128"/>
                <a:gd name="T21" fmla="*/ 2147483646 h 137"/>
                <a:gd name="T22" fmla="*/ 2147483646 w 128"/>
                <a:gd name="T23" fmla="*/ 2147483646 h 137"/>
                <a:gd name="T24" fmla="*/ 2147483646 w 128"/>
                <a:gd name="T25" fmla="*/ 2147483646 h 137"/>
                <a:gd name="T26" fmla="*/ 2147483646 w 128"/>
                <a:gd name="T27" fmla="*/ 2147483646 h 137"/>
                <a:gd name="T28" fmla="*/ 2147483646 w 128"/>
                <a:gd name="T29" fmla="*/ 2147483646 h 137"/>
                <a:gd name="T30" fmla="*/ 0 w 128"/>
                <a:gd name="T31" fmla="*/ 2147483646 h 137"/>
                <a:gd name="T32" fmla="*/ 1473087386 w 128"/>
                <a:gd name="T33" fmla="*/ 0 h 137"/>
                <a:gd name="T34" fmla="*/ 2147483646 w 128"/>
                <a:gd name="T35" fmla="*/ 0 h 137"/>
                <a:gd name="T36" fmla="*/ 2147483646 w 128"/>
                <a:gd name="T37" fmla="*/ 2147483646 h 137"/>
                <a:gd name="T38" fmla="*/ 2147483646 w 128"/>
                <a:gd name="T39" fmla="*/ 2147483646 h 137"/>
                <a:gd name="T40" fmla="*/ 2147483646 w 128"/>
                <a:gd name="T41" fmla="*/ 0 h 137"/>
                <a:gd name="T42" fmla="*/ 2147483646 w 128"/>
                <a:gd name="T43" fmla="*/ 0 h 137"/>
                <a:gd name="T44" fmla="*/ 2147483646 w 128"/>
                <a:gd name="T45" fmla="*/ 2147483646 h 137"/>
                <a:gd name="T46" fmla="*/ 2147483646 w 128"/>
                <a:gd name="T47" fmla="*/ 2147483646 h 13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28" h="137">
                  <a:moveTo>
                    <a:pt x="119" y="43"/>
                  </a:moveTo>
                  <a:lnTo>
                    <a:pt x="119" y="43"/>
                  </a:lnTo>
                  <a:cubicBezTo>
                    <a:pt x="116" y="30"/>
                    <a:pt x="113" y="25"/>
                    <a:pt x="110" y="21"/>
                  </a:cubicBezTo>
                  <a:cubicBezTo>
                    <a:pt x="107" y="17"/>
                    <a:pt x="100" y="16"/>
                    <a:pt x="90" y="16"/>
                  </a:cubicBezTo>
                  <a:lnTo>
                    <a:pt x="79" y="16"/>
                  </a:lnTo>
                  <a:lnTo>
                    <a:pt x="79" y="105"/>
                  </a:lnTo>
                  <a:cubicBezTo>
                    <a:pt x="79" y="125"/>
                    <a:pt x="81" y="126"/>
                    <a:pt x="101" y="128"/>
                  </a:cubicBezTo>
                  <a:lnTo>
                    <a:pt x="101" y="137"/>
                  </a:lnTo>
                  <a:lnTo>
                    <a:pt x="27" y="137"/>
                  </a:lnTo>
                  <a:lnTo>
                    <a:pt x="27" y="128"/>
                  </a:lnTo>
                  <a:cubicBezTo>
                    <a:pt x="46" y="126"/>
                    <a:pt x="48" y="125"/>
                    <a:pt x="48" y="105"/>
                  </a:cubicBezTo>
                  <a:lnTo>
                    <a:pt x="48" y="16"/>
                  </a:lnTo>
                  <a:lnTo>
                    <a:pt x="40" y="16"/>
                  </a:lnTo>
                  <a:cubicBezTo>
                    <a:pt x="25" y="16"/>
                    <a:pt x="21" y="18"/>
                    <a:pt x="17" y="22"/>
                  </a:cubicBezTo>
                  <a:cubicBezTo>
                    <a:pt x="14" y="26"/>
                    <a:pt x="11" y="32"/>
                    <a:pt x="9" y="42"/>
                  </a:cubicBezTo>
                  <a:lnTo>
                    <a:pt x="0" y="42"/>
                  </a:lnTo>
                  <a:cubicBezTo>
                    <a:pt x="0" y="25"/>
                    <a:pt x="2" y="10"/>
                    <a:pt x="2" y="0"/>
                  </a:cubicBezTo>
                  <a:lnTo>
                    <a:pt x="9" y="0"/>
                  </a:lnTo>
                  <a:cubicBezTo>
                    <a:pt x="12" y="5"/>
                    <a:pt x="14" y="5"/>
                    <a:pt x="21" y="5"/>
                  </a:cubicBezTo>
                  <a:lnTo>
                    <a:pt x="108" y="5"/>
                  </a:lnTo>
                  <a:cubicBezTo>
                    <a:pt x="114" y="5"/>
                    <a:pt x="116" y="4"/>
                    <a:pt x="119" y="0"/>
                  </a:cubicBezTo>
                  <a:lnTo>
                    <a:pt x="125" y="0"/>
                  </a:lnTo>
                  <a:cubicBezTo>
                    <a:pt x="125" y="10"/>
                    <a:pt x="127" y="30"/>
                    <a:pt x="128" y="42"/>
                  </a:cubicBezTo>
                  <a:lnTo>
                    <a:pt x="119" y="4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7E59B80-D246-5C65-E2C9-DA00C96A7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4123" y="265633"/>
              <a:ext cx="115602" cy="120215"/>
            </a:xfrm>
            <a:custGeom>
              <a:avLst/>
              <a:gdLst>
                <a:gd name="T0" fmla="*/ 2147483646 w 128"/>
                <a:gd name="T1" fmla="*/ 2147483646 h 137"/>
                <a:gd name="T2" fmla="*/ 2147483646 w 128"/>
                <a:gd name="T3" fmla="*/ 2147483646 h 137"/>
                <a:gd name="T4" fmla="*/ 2147483646 w 128"/>
                <a:gd name="T5" fmla="*/ 2147483646 h 137"/>
                <a:gd name="T6" fmla="*/ 2147483646 w 128"/>
                <a:gd name="T7" fmla="*/ 2147483646 h 137"/>
                <a:gd name="T8" fmla="*/ 2147483646 w 128"/>
                <a:gd name="T9" fmla="*/ 2147483646 h 137"/>
                <a:gd name="T10" fmla="*/ 2147483646 w 128"/>
                <a:gd name="T11" fmla="*/ 2147483646 h 137"/>
                <a:gd name="T12" fmla="*/ 2147483646 w 128"/>
                <a:gd name="T13" fmla="*/ 2147483646 h 137"/>
                <a:gd name="T14" fmla="*/ 2147483646 w 128"/>
                <a:gd name="T15" fmla="*/ 2147483646 h 137"/>
                <a:gd name="T16" fmla="*/ 2147483646 w 128"/>
                <a:gd name="T17" fmla="*/ 2147483646 h 137"/>
                <a:gd name="T18" fmla="*/ 2147483646 w 128"/>
                <a:gd name="T19" fmla="*/ 2147483646 h 137"/>
                <a:gd name="T20" fmla="*/ 2147483646 w 128"/>
                <a:gd name="T21" fmla="*/ 2147483646 h 137"/>
                <a:gd name="T22" fmla="*/ 2147483646 w 128"/>
                <a:gd name="T23" fmla="*/ 2147483646 h 137"/>
                <a:gd name="T24" fmla="*/ 2147483646 w 128"/>
                <a:gd name="T25" fmla="*/ 2147483646 h 137"/>
                <a:gd name="T26" fmla="*/ 2147483646 w 128"/>
                <a:gd name="T27" fmla="*/ 2147483646 h 137"/>
                <a:gd name="T28" fmla="*/ 2147483646 w 128"/>
                <a:gd name="T29" fmla="*/ 2147483646 h 137"/>
                <a:gd name="T30" fmla="*/ 0 w 128"/>
                <a:gd name="T31" fmla="*/ 2147483646 h 137"/>
                <a:gd name="T32" fmla="*/ 1473087386 w 128"/>
                <a:gd name="T33" fmla="*/ 0 h 137"/>
                <a:gd name="T34" fmla="*/ 2147483646 w 128"/>
                <a:gd name="T35" fmla="*/ 0 h 137"/>
                <a:gd name="T36" fmla="*/ 2147483646 w 128"/>
                <a:gd name="T37" fmla="*/ 2147483646 h 137"/>
                <a:gd name="T38" fmla="*/ 2147483646 w 128"/>
                <a:gd name="T39" fmla="*/ 2147483646 h 137"/>
                <a:gd name="T40" fmla="*/ 2147483646 w 128"/>
                <a:gd name="T41" fmla="*/ 0 h 137"/>
                <a:gd name="T42" fmla="*/ 2147483646 w 128"/>
                <a:gd name="T43" fmla="*/ 0 h 137"/>
                <a:gd name="T44" fmla="*/ 2147483646 w 128"/>
                <a:gd name="T45" fmla="*/ 2147483646 h 137"/>
                <a:gd name="T46" fmla="*/ 2147483646 w 128"/>
                <a:gd name="T47" fmla="*/ 2147483646 h 13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28" h="137">
                  <a:moveTo>
                    <a:pt x="119" y="43"/>
                  </a:moveTo>
                  <a:lnTo>
                    <a:pt x="119" y="43"/>
                  </a:lnTo>
                  <a:cubicBezTo>
                    <a:pt x="116" y="30"/>
                    <a:pt x="113" y="25"/>
                    <a:pt x="110" y="21"/>
                  </a:cubicBezTo>
                  <a:cubicBezTo>
                    <a:pt x="107" y="17"/>
                    <a:pt x="101" y="16"/>
                    <a:pt x="90" y="16"/>
                  </a:cubicBezTo>
                  <a:lnTo>
                    <a:pt x="79" y="16"/>
                  </a:lnTo>
                  <a:lnTo>
                    <a:pt x="79" y="105"/>
                  </a:lnTo>
                  <a:cubicBezTo>
                    <a:pt x="79" y="125"/>
                    <a:pt x="81" y="126"/>
                    <a:pt x="101" y="128"/>
                  </a:cubicBezTo>
                  <a:lnTo>
                    <a:pt x="101" y="137"/>
                  </a:lnTo>
                  <a:lnTo>
                    <a:pt x="27" y="137"/>
                  </a:lnTo>
                  <a:lnTo>
                    <a:pt x="27" y="128"/>
                  </a:lnTo>
                  <a:cubicBezTo>
                    <a:pt x="46" y="126"/>
                    <a:pt x="48" y="125"/>
                    <a:pt x="48" y="105"/>
                  </a:cubicBezTo>
                  <a:lnTo>
                    <a:pt x="48" y="16"/>
                  </a:lnTo>
                  <a:lnTo>
                    <a:pt x="40" y="16"/>
                  </a:lnTo>
                  <a:cubicBezTo>
                    <a:pt x="25" y="16"/>
                    <a:pt x="21" y="18"/>
                    <a:pt x="17" y="22"/>
                  </a:cubicBezTo>
                  <a:cubicBezTo>
                    <a:pt x="14" y="26"/>
                    <a:pt x="11" y="32"/>
                    <a:pt x="9" y="42"/>
                  </a:cubicBezTo>
                  <a:lnTo>
                    <a:pt x="0" y="42"/>
                  </a:lnTo>
                  <a:cubicBezTo>
                    <a:pt x="1" y="25"/>
                    <a:pt x="2" y="10"/>
                    <a:pt x="2" y="0"/>
                  </a:cubicBezTo>
                  <a:lnTo>
                    <a:pt x="9" y="0"/>
                  </a:lnTo>
                  <a:cubicBezTo>
                    <a:pt x="12" y="5"/>
                    <a:pt x="14" y="5"/>
                    <a:pt x="21" y="5"/>
                  </a:cubicBezTo>
                  <a:lnTo>
                    <a:pt x="108" y="5"/>
                  </a:lnTo>
                  <a:cubicBezTo>
                    <a:pt x="114" y="5"/>
                    <a:pt x="116" y="4"/>
                    <a:pt x="119" y="0"/>
                  </a:cubicBezTo>
                  <a:lnTo>
                    <a:pt x="125" y="0"/>
                  </a:lnTo>
                  <a:cubicBezTo>
                    <a:pt x="125" y="10"/>
                    <a:pt x="127" y="30"/>
                    <a:pt x="128" y="42"/>
                  </a:cubicBezTo>
                  <a:lnTo>
                    <a:pt x="119" y="4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2AFDC403-6B3C-DF53-53B0-4A52090D97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4125" y="266233"/>
              <a:ext cx="137202" cy="119615"/>
            </a:xfrm>
            <a:custGeom>
              <a:avLst/>
              <a:gdLst>
                <a:gd name="T0" fmla="*/ 2147483646 w 152"/>
                <a:gd name="T1" fmla="*/ 2147483646 h 136"/>
                <a:gd name="T2" fmla="*/ 2147483646 w 152"/>
                <a:gd name="T3" fmla="*/ 2147483646 h 136"/>
                <a:gd name="T4" fmla="*/ 2147483646 w 152"/>
                <a:gd name="T5" fmla="*/ 2147483646 h 136"/>
                <a:gd name="T6" fmla="*/ 2147483646 w 152"/>
                <a:gd name="T7" fmla="*/ 2147483646 h 136"/>
                <a:gd name="T8" fmla="*/ 2147483646 w 152"/>
                <a:gd name="T9" fmla="*/ 2147483646 h 136"/>
                <a:gd name="T10" fmla="*/ 2147483646 w 152"/>
                <a:gd name="T11" fmla="*/ 2147483646 h 136"/>
                <a:gd name="T12" fmla="*/ 2147483646 w 152"/>
                <a:gd name="T13" fmla="*/ 2147483646 h 136"/>
                <a:gd name="T14" fmla="*/ 2147483646 w 152"/>
                <a:gd name="T15" fmla="*/ 2147483646 h 136"/>
                <a:gd name="T16" fmla="*/ 2147483646 w 152"/>
                <a:gd name="T17" fmla="*/ 2147483646 h 136"/>
                <a:gd name="T18" fmla="*/ 2147483646 w 152"/>
                <a:gd name="T19" fmla="*/ 2147483646 h 136"/>
                <a:gd name="T20" fmla="*/ 2147483646 w 152"/>
                <a:gd name="T21" fmla="*/ 2147483646 h 136"/>
                <a:gd name="T22" fmla="*/ 0 w 152"/>
                <a:gd name="T23" fmla="*/ 2147483646 h 136"/>
                <a:gd name="T24" fmla="*/ 0 w 152"/>
                <a:gd name="T25" fmla="*/ 2147483646 h 136"/>
                <a:gd name="T26" fmla="*/ 2147483646 w 152"/>
                <a:gd name="T27" fmla="*/ 2147483646 h 136"/>
                <a:gd name="T28" fmla="*/ 2147483646 w 152"/>
                <a:gd name="T29" fmla="*/ 2035367960 h 136"/>
                <a:gd name="T30" fmla="*/ 2147483646 w 152"/>
                <a:gd name="T31" fmla="*/ 0 h 136"/>
                <a:gd name="T32" fmla="*/ 2147483646 w 152"/>
                <a:gd name="T33" fmla="*/ 2147483646 h 136"/>
                <a:gd name="T34" fmla="*/ 2147483646 w 152"/>
                <a:gd name="T35" fmla="*/ 2147483646 h 136"/>
                <a:gd name="T36" fmla="*/ 2147483646 w 152"/>
                <a:gd name="T37" fmla="*/ 2147483646 h 136"/>
                <a:gd name="T38" fmla="*/ 2147483646 w 152"/>
                <a:gd name="T39" fmla="*/ 2147483646 h 136"/>
                <a:gd name="T40" fmla="*/ 2147483646 w 152"/>
                <a:gd name="T41" fmla="*/ 2147483646 h 136"/>
                <a:gd name="T42" fmla="*/ 2147483646 w 152"/>
                <a:gd name="T43" fmla="*/ 2147483646 h 136"/>
                <a:gd name="T44" fmla="*/ 2147483646 w 152"/>
                <a:gd name="T45" fmla="*/ 2147483646 h 136"/>
                <a:gd name="T46" fmla="*/ 2147483646 w 152"/>
                <a:gd name="T47" fmla="*/ 2147483646 h 136"/>
                <a:gd name="T48" fmla="*/ 2147483646 w 152"/>
                <a:gd name="T49" fmla="*/ 2147483646 h 136"/>
                <a:gd name="T50" fmla="*/ 2147483646 w 152"/>
                <a:gd name="T51" fmla="*/ 2147483646 h 1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36">
                  <a:moveTo>
                    <a:pt x="85" y="136"/>
                  </a:moveTo>
                  <a:lnTo>
                    <a:pt x="85" y="136"/>
                  </a:lnTo>
                  <a:lnTo>
                    <a:pt x="85" y="127"/>
                  </a:lnTo>
                  <a:lnTo>
                    <a:pt x="90" y="126"/>
                  </a:lnTo>
                  <a:cubicBezTo>
                    <a:pt x="97" y="125"/>
                    <a:pt x="99" y="123"/>
                    <a:pt x="95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5" y="126"/>
                  </a:cubicBezTo>
                  <a:lnTo>
                    <a:pt x="52" y="127"/>
                  </a:lnTo>
                  <a:lnTo>
                    <a:pt x="52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69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5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8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CF28454E-69EE-3925-6AD6-893FE1FF96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4027" y="270033"/>
              <a:ext cx="139102" cy="116414"/>
            </a:xfrm>
            <a:custGeom>
              <a:avLst/>
              <a:gdLst>
                <a:gd name="T0" fmla="*/ 2147483646 w 154"/>
                <a:gd name="T1" fmla="*/ 2147483646 h 133"/>
                <a:gd name="T2" fmla="*/ 2147483646 w 154"/>
                <a:gd name="T3" fmla="*/ 2147483646 h 133"/>
                <a:gd name="T4" fmla="*/ 2147483646 w 154"/>
                <a:gd name="T5" fmla="*/ 2147483646 h 133"/>
                <a:gd name="T6" fmla="*/ 2147483646 w 154"/>
                <a:gd name="T7" fmla="*/ 2147483646 h 133"/>
                <a:gd name="T8" fmla="*/ 2147483646 w 154"/>
                <a:gd name="T9" fmla="*/ 2147483646 h 133"/>
                <a:gd name="T10" fmla="*/ 2147483646 w 154"/>
                <a:gd name="T11" fmla="*/ 2147483646 h 133"/>
                <a:gd name="T12" fmla="*/ 2147483646 w 154"/>
                <a:gd name="T13" fmla="*/ 2147483646 h 133"/>
                <a:gd name="T14" fmla="*/ 2147483646 w 154"/>
                <a:gd name="T15" fmla="*/ 2147483646 h 133"/>
                <a:gd name="T16" fmla="*/ 2147483646 w 154"/>
                <a:gd name="T17" fmla="*/ 2147483646 h 133"/>
                <a:gd name="T18" fmla="*/ 2147483646 w 154"/>
                <a:gd name="T19" fmla="*/ 2147483646 h 133"/>
                <a:gd name="T20" fmla="*/ 2147483646 w 154"/>
                <a:gd name="T21" fmla="*/ 2147483646 h 133"/>
                <a:gd name="T22" fmla="*/ 2147483646 w 154"/>
                <a:gd name="T23" fmla="*/ 2147483646 h 133"/>
                <a:gd name="T24" fmla="*/ 2147483646 w 154"/>
                <a:gd name="T25" fmla="*/ 2147483646 h 133"/>
                <a:gd name="T26" fmla="*/ 2147483646 w 154"/>
                <a:gd name="T27" fmla="*/ 2147483646 h 133"/>
                <a:gd name="T28" fmla="*/ 2147483646 w 154"/>
                <a:gd name="T29" fmla="*/ 2147483646 h 133"/>
                <a:gd name="T30" fmla="*/ 2147483646 w 154"/>
                <a:gd name="T31" fmla="*/ 2147483646 h 133"/>
                <a:gd name="T32" fmla="*/ 2147483646 w 154"/>
                <a:gd name="T33" fmla="*/ 2147483646 h 133"/>
                <a:gd name="T34" fmla="*/ 0 w 154"/>
                <a:gd name="T35" fmla="*/ 2147483646 h 133"/>
                <a:gd name="T36" fmla="*/ 0 w 154"/>
                <a:gd name="T37" fmla="*/ 0 h 133"/>
                <a:gd name="T38" fmla="*/ 2147483646 w 154"/>
                <a:gd name="T39" fmla="*/ 0 h 133"/>
                <a:gd name="T40" fmla="*/ 2147483646 w 154"/>
                <a:gd name="T41" fmla="*/ 2147483646 h 133"/>
                <a:gd name="T42" fmla="*/ 2147483646 w 154"/>
                <a:gd name="T43" fmla="*/ 2147483646 h 133"/>
                <a:gd name="T44" fmla="*/ 2147483646 w 154"/>
                <a:gd name="T45" fmla="*/ 2147483646 h 133"/>
                <a:gd name="T46" fmla="*/ 2147483646 w 154"/>
                <a:gd name="T47" fmla="*/ 2147483646 h 133"/>
                <a:gd name="T48" fmla="*/ 2147483646 w 154"/>
                <a:gd name="T49" fmla="*/ 2147483646 h 133"/>
                <a:gd name="T50" fmla="*/ 2147483646 w 154"/>
                <a:gd name="T51" fmla="*/ 0 h 133"/>
                <a:gd name="T52" fmla="*/ 2147483646 w 154"/>
                <a:gd name="T53" fmla="*/ 0 h 133"/>
                <a:gd name="T54" fmla="*/ 2147483646 w 154"/>
                <a:gd name="T55" fmla="*/ 2147483646 h 13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54" h="133">
                  <a:moveTo>
                    <a:pt x="154" y="9"/>
                  </a:moveTo>
                  <a:lnTo>
                    <a:pt x="154" y="9"/>
                  </a:lnTo>
                  <a:cubicBezTo>
                    <a:pt x="142" y="9"/>
                    <a:pt x="136" y="12"/>
                    <a:pt x="135" y="21"/>
                  </a:cubicBezTo>
                  <a:cubicBezTo>
                    <a:pt x="134" y="28"/>
                    <a:pt x="133" y="38"/>
                    <a:pt x="133" y="56"/>
                  </a:cubicBezTo>
                  <a:lnTo>
                    <a:pt x="133" y="133"/>
                  </a:lnTo>
                  <a:lnTo>
                    <a:pt x="120" y="1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75"/>
                  </a:lnTo>
                  <a:cubicBezTo>
                    <a:pt x="35" y="95"/>
                    <a:pt x="36" y="104"/>
                    <a:pt x="37" y="110"/>
                  </a:cubicBezTo>
                  <a:cubicBezTo>
                    <a:pt x="38" y="119"/>
                    <a:pt x="44" y="122"/>
                    <a:pt x="59" y="123"/>
                  </a:cubicBezTo>
                  <a:lnTo>
                    <a:pt x="59" y="132"/>
                  </a:lnTo>
                  <a:lnTo>
                    <a:pt x="3" y="132"/>
                  </a:lnTo>
                  <a:lnTo>
                    <a:pt x="3" y="123"/>
                  </a:lnTo>
                  <a:cubicBezTo>
                    <a:pt x="15" y="122"/>
                    <a:pt x="21" y="119"/>
                    <a:pt x="22" y="111"/>
                  </a:cubicBezTo>
                  <a:cubicBezTo>
                    <a:pt x="23" y="104"/>
                    <a:pt x="24" y="95"/>
                    <a:pt x="24" y="75"/>
                  </a:cubicBezTo>
                  <a:lnTo>
                    <a:pt x="24" y="37"/>
                  </a:lnTo>
                  <a:cubicBezTo>
                    <a:pt x="24" y="14"/>
                    <a:pt x="19" y="10"/>
                    <a:pt x="0" y="9"/>
                  </a:cubicBezTo>
                  <a:lnTo>
                    <a:pt x="0" y="0"/>
                  </a:lnTo>
                  <a:lnTo>
                    <a:pt x="46" y="0"/>
                  </a:lnTo>
                  <a:lnTo>
                    <a:pt x="121" y="86"/>
                  </a:lnTo>
                  <a:lnTo>
                    <a:pt x="122" y="86"/>
                  </a:lnTo>
                  <a:lnTo>
                    <a:pt x="122" y="57"/>
                  </a:lnTo>
                  <a:cubicBezTo>
                    <a:pt x="122" y="38"/>
                    <a:pt x="121" y="28"/>
                    <a:pt x="120" y="21"/>
                  </a:cubicBezTo>
                  <a:cubicBezTo>
                    <a:pt x="119" y="12"/>
                    <a:pt x="114" y="10"/>
                    <a:pt x="98" y="9"/>
                  </a:cubicBezTo>
                  <a:lnTo>
                    <a:pt x="98" y="0"/>
                  </a:lnTo>
                  <a:lnTo>
                    <a:pt x="154" y="0"/>
                  </a:lnTo>
                  <a:lnTo>
                    <a:pt x="154" y="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E27601B8-AF8C-448C-E0E7-B052E6A4CA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730" y="219227"/>
              <a:ext cx="153702" cy="166620"/>
            </a:xfrm>
            <a:custGeom>
              <a:avLst/>
              <a:gdLst>
                <a:gd name="T0" fmla="*/ 2147483646 w 170"/>
                <a:gd name="T1" fmla="*/ 2147483646 h 190"/>
                <a:gd name="T2" fmla="*/ 2147483646 w 170"/>
                <a:gd name="T3" fmla="*/ 2147483646 h 190"/>
                <a:gd name="T4" fmla="*/ 2147483646 w 170"/>
                <a:gd name="T5" fmla="*/ 2147483646 h 190"/>
                <a:gd name="T6" fmla="*/ 2147483646 w 170"/>
                <a:gd name="T7" fmla="*/ 2147483646 h 190"/>
                <a:gd name="T8" fmla="*/ 0 w 170"/>
                <a:gd name="T9" fmla="*/ 2147483646 h 190"/>
                <a:gd name="T10" fmla="*/ 2147483646 w 170"/>
                <a:gd name="T11" fmla="*/ 0 h 190"/>
                <a:gd name="T12" fmla="*/ 2147483646 w 170"/>
                <a:gd name="T13" fmla="*/ 2147483646 h 190"/>
                <a:gd name="T14" fmla="*/ 2147483646 w 170"/>
                <a:gd name="T15" fmla="*/ 2147483646 h 190"/>
                <a:gd name="T16" fmla="*/ 2147483646 w 170"/>
                <a:gd name="T17" fmla="*/ 2147483646 h 190"/>
                <a:gd name="T18" fmla="*/ 2147483646 w 170"/>
                <a:gd name="T19" fmla="*/ 2147483646 h 190"/>
                <a:gd name="T20" fmla="*/ 2147483646 w 170"/>
                <a:gd name="T21" fmla="*/ 2147483646 h 190"/>
                <a:gd name="T22" fmla="*/ 2147483646 w 170"/>
                <a:gd name="T23" fmla="*/ 2147483646 h 190"/>
                <a:gd name="T24" fmla="*/ 2147483646 w 170"/>
                <a:gd name="T25" fmla="*/ 2147483646 h 190"/>
                <a:gd name="T26" fmla="*/ 2147483646 w 170"/>
                <a:gd name="T27" fmla="*/ 2147483646 h 19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0" h="190">
                  <a:moveTo>
                    <a:pt x="170" y="138"/>
                  </a:moveTo>
                  <a:lnTo>
                    <a:pt x="170" y="138"/>
                  </a:lnTo>
                  <a:cubicBezTo>
                    <a:pt x="167" y="152"/>
                    <a:pt x="159" y="173"/>
                    <a:pt x="155" y="182"/>
                  </a:cubicBezTo>
                  <a:cubicBezTo>
                    <a:pt x="147" y="184"/>
                    <a:pt x="122" y="190"/>
                    <a:pt x="103" y="190"/>
                  </a:cubicBezTo>
                  <a:cubicBezTo>
                    <a:pt x="30" y="190"/>
                    <a:pt x="0" y="141"/>
                    <a:pt x="0" y="97"/>
                  </a:cubicBezTo>
                  <a:cubicBezTo>
                    <a:pt x="0" y="39"/>
                    <a:pt x="44" y="0"/>
                    <a:pt x="109" y="0"/>
                  </a:cubicBezTo>
                  <a:cubicBezTo>
                    <a:pt x="132" y="0"/>
                    <a:pt x="152" y="6"/>
                    <a:pt x="159" y="7"/>
                  </a:cubicBezTo>
                  <a:cubicBezTo>
                    <a:pt x="162" y="23"/>
                    <a:pt x="164" y="35"/>
                    <a:pt x="166" y="52"/>
                  </a:cubicBezTo>
                  <a:lnTo>
                    <a:pt x="156" y="54"/>
                  </a:lnTo>
                  <a:cubicBezTo>
                    <a:pt x="148" y="22"/>
                    <a:pt x="128" y="11"/>
                    <a:pt x="103" y="11"/>
                  </a:cubicBezTo>
                  <a:cubicBezTo>
                    <a:pt x="60" y="11"/>
                    <a:pt x="37" y="50"/>
                    <a:pt x="37" y="91"/>
                  </a:cubicBezTo>
                  <a:cubicBezTo>
                    <a:pt x="37" y="143"/>
                    <a:pt x="66" y="178"/>
                    <a:pt x="106" y="178"/>
                  </a:cubicBezTo>
                  <a:cubicBezTo>
                    <a:pt x="131" y="178"/>
                    <a:pt x="147" y="163"/>
                    <a:pt x="161" y="135"/>
                  </a:cubicBezTo>
                  <a:lnTo>
                    <a:pt x="170" y="138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A72591FA-FCF3-4786-3C7B-6042A8FC67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1833" y="263032"/>
              <a:ext cx="132102" cy="121515"/>
            </a:xfrm>
            <a:custGeom>
              <a:avLst/>
              <a:gdLst>
                <a:gd name="T0" fmla="*/ 2147483646 w 146"/>
                <a:gd name="T1" fmla="*/ 2147483646 h 139"/>
                <a:gd name="T2" fmla="*/ 2147483646 w 146"/>
                <a:gd name="T3" fmla="*/ 2147483646 h 139"/>
                <a:gd name="T4" fmla="*/ 2147483646 w 146"/>
                <a:gd name="T5" fmla="*/ 2147483646 h 139"/>
                <a:gd name="T6" fmla="*/ 0 w 146"/>
                <a:gd name="T7" fmla="*/ 2147483646 h 139"/>
                <a:gd name="T8" fmla="*/ 2147483646 w 146"/>
                <a:gd name="T9" fmla="*/ 0 h 139"/>
                <a:gd name="T10" fmla="*/ 2147483646 w 146"/>
                <a:gd name="T11" fmla="*/ 2147483646 h 139"/>
                <a:gd name="T12" fmla="*/ 2147483646 w 146"/>
                <a:gd name="T13" fmla="*/ 2147483646 h 139"/>
                <a:gd name="T14" fmla="*/ 2147483646 w 146"/>
                <a:gd name="T15" fmla="*/ 2147483646 h 139"/>
                <a:gd name="T16" fmla="*/ 2147483646 w 146"/>
                <a:gd name="T17" fmla="*/ 2147483646 h 139"/>
                <a:gd name="T18" fmla="*/ 2147483646 w 146"/>
                <a:gd name="T19" fmla="*/ 2147483646 h 139"/>
                <a:gd name="T20" fmla="*/ 2147483646 w 146"/>
                <a:gd name="T21" fmla="*/ 2147483646 h 139"/>
                <a:gd name="T22" fmla="*/ 2147483646 w 146"/>
                <a:gd name="T23" fmla="*/ 2147483646 h 1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46" h="139">
                  <a:moveTo>
                    <a:pt x="146" y="68"/>
                  </a:moveTo>
                  <a:lnTo>
                    <a:pt x="146" y="68"/>
                  </a:lnTo>
                  <a:cubicBezTo>
                    <a:pt x="146" y="115"/>
                    <a:pt x="111" y="139"/>
                    <a:pt x="73" y="139"/>
                  </a:cubicBezTo>
                  <a:cubicBezTo>
                    <a:pt x="25" y="139"/>
                    <a:pt x="0" y="105"/>
                    <a:pt x="0" y="72"/>
                  </a:cubicBezTo>
                  <a:cubicBezTo>
                    <a:pt x="0" y="23"/>
                    <a:pt x="39" y="0"/>
                    <a:pt x="73" y="0"/>
                  </a:cubicBezTo>
                  <a:cubicBezTo>
                    <a:pt x="118" y="0"/>
                    <a:pt x="146" y="30"/>
                    <a:pt x="146" y="68"/>
                  </a:cubicBezTo>
                  <a:close/>
                  <a:moveTo>
                    <a:pt x="35" y="66"/>
                  </a:moveTo>
                  <a:lnTo>
                    <a:pt x="35" y="66"/>
                  </a:lnTo>
                  <a:cubicBezTo>
                    <a:pt x="35" y="104"/>
                    <a:pt x="52" y="129"/>
                    <a:pt x="76" y="129"/>
                  </a:cubicBezTo>
                  <a:cubicBezTo>
                    <a:pt x="94" y="129"/>
                    <a:pt x="111" y="114"/>
                    <a:pt x="111" y="74"/>
                  </a:cubicBezTo>
                  <a:cubicBezTo>
                    <a:pt x="111" y="42"/>
                    <a:pt x="97" y="10"/>
                    <a:pt x="71" y="10"/>
                  </a:cubicBezTo>
                  <a:cubicBezTo>
                    <a:pt x="52" y="10"/>
                    <a:pt x="35" y="30"/>
                    <a:pt x="35" y="66"/>
                  </a:cubicBez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A85B6897-65FC-85DA-A039-7C6D4EA98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7935" y="266233"/>
              <a:ext cx="108602" cy="115214"/>
            </a:xfrm>
            <a:custGeom>
              <a:avLst/>
              <a:gdLst>
                <a:gd name="T0" fmla="*/ 2147483646 w 120"/>
                <a:gd name="T1" fmla="*/ 2147483646 h 131"/>
                <a:gd name="T2" fmla="*/ 2147483646 w 120"/>
                <a:gd name="T3" fmla="*/ 2147483646 h 131"/>
                <a:gd name="T4" fmla="*/ 2147483646 w 120"/>
                <a:gd name="T5" fmla="*/ 2147483646 h 131"/>
                <a:gd name="T6" fmla="*/ 0 w 120"/>
                <a:gd name="T7" fmla="*/ 2147483646 h 131"/>
                <a:gd name="T8" fmla="*/ 0 w 120"/>
                <a:gd name="T9" fmla="*/ 2147483646 h 131"/>
                <a:gd name="T10" fmla="*/ 2147483646 w 120"/>
                <a:gd name="T11" fmla="*/ 2147483646 h 131"/>
                <a:gd name="T12" fmla="*/ 2147483646 w 120"/>
                <a:gd name="T13" fmla="*/ 2147483646 h 131"/>
                <a:gd name="T14" fmla="*/ 1482489701 w 120"/>
                <a:gd name="T15" fmla="*/ 2147483646 h 131"/>
                <a:gd name="T16" fmla="*/ 1482489701 w 120"/>
                <a:gd name="T17" fmla="*/ 0 h 131"/>
                <a:gd name="T18" fmla="*/ 2147483646 w 120"/>
                <a:gd name="T19" fmla="*/ 0 h 131"/>
                <a:gd name="T20" fmla="*/ 2147483646 w 120"/>
                <a:gd name="T21" fmla="*/ 2147483646 h 131"/>
                <a:gd name="T22" fmla="*/ 2147483646 w 120"/>
                <a:gd name="T23" fmla="*/ 2147483646 h 131"/>
                <a:gd name="T24" fmla="*/ 2147483646 w 120"/>
                <a:gd name="T25" fmla="*/ 2147483646 h 131"/>
                <a:gd name="T26" fmla="*/ 2147483646 w 120"/>
                <a:gd name="T27" fmla="*/ 2147483646 h 131"/>
                <a:gd name="T28" fmla="*/ 2147483646 w 120"/>
                <a:gd name="T29" fmla="*/ 2147483646 h 131"/>
                <a:gd name="T30" fmla="*/ 2147483646 w 120"/>
                <a:gd name="T31" fmla="*/ 2147483646 h 131"/>
                <a:gd name="T32" fmla="*/ 2147483646 w 120"/>
                <a:gd name="T33" fmla="*/ 2147483646 h 131"/>
                <a:gd name="T34" fmla="*/ 2147483646 w 120"/>
                <a:gd name="T35" fmla="*/ 2147483646 h 13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0" h="131">
                  <a:moveTo>
                    <a:pt x="120" y="93"/>
                  </a:moveTo>
                  <a:lnTo>
                    <a:pt x="120" y="93"/>
                  </a:lnTo>
                  <a:cubicBezTo>
                    <a:pt x="118" y="102"/>
                    <a:pt x="114" y="124"/>
                    <a:pt x="112" y="131"/>
                  </a:cubicBezTo>
                  <a:lnTo>
                    <a:pt x="0" y="131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0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73" y="0"/>
                  </a:lnTo>
                  <a:lnTo>
                    <a:pt x="73" y="9"/>
                  </a:lnTo>
                  <a:cubicBezTo>
                    <a:pt x="54" y="10"/>
                    <a:pt x="52" y="11"/>
                    <a:pt x="52" y="31"/>
                  </a:cubicBezTo>
                  <a:lnTo>
                    <a:pt x="52" y="102"/>
                  </a:lnTo>
                  <a:cubicBezTo>
                    <a:pt x="52" y="112"/>
                    <a:pt x="53" y="116"/>
                    <a:pt x="57" y="119"/>
                  </a:cubicBezTo>
                  <a:cubicBezTo>
                    <a:pt x="61" y="121"/>
                    <a:pt x="68" y="121"/>
                    <a:pt x="77" y="121"/>
                  </a:cubicBezTo>
                  <a:cubicBezTo>
                    <a:pt x="87" y="121"/>
                    <a:pt x="95" y="120"/>
                    <a:pt x="100" y="114"/>
                  </a:cubicBezTo>
                  <a:cubicBezTo>
                    <a:pt x="104" y="109"/>
                    <a:pt x="107" y="102"/>
                    <a:pt x="111" y="9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C3F1A26F-2E78-BC4D-FF33-4141D0E59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4937" y="266233"/>
              <a:ext cx="107902" cy="115214"/>
            </a:xfrm>
            <a:custGeom>
              <a:avLst/>
              <a:gdLst>
                <a:gd name="T0" fmla="*/ 2147483646 w 120"/>
                <a:gd name="T1" fmla="*/ 2147483646 h 131"/>
                <a:gd name="T2" fmla="*/ 2147483646 w 120"/>
                <a:gd name="T3" fmla="*/ 2147483646 h 131"/>
                <a:gd name="T4" fmla="*/ 2147483646 w 120"/>
                <a:gd name="T5" fmla="*/ 2147483646 h 131"/>
                <a:gd name="T6" fmla="*/ 0 w 120"/>
                <a:gd name="T7" fmla="*/ 2147483646 h 131"/>
                <a:gd name="T8" fmla="*/ 0 w 120"/>
                <a:gd name="T9" fmla="*/ 2147483646 h 131"/>
                <a:gd name="T10" fmla="*/ 2147483646 w 120"/>
                <a:gd name="T11" fmla="*/ 2147483646 h 131"/>
                <a:gd name="T12" fmla="*/ 2147483646 w 120"/>
                <a:gd name="T13" fmla="*/ 2147483646 h 131"/>
                <a:gd name="T14" fmla="*/ 1454546835 w 120"/>
                <a:gd name="T15" fmla="*/ 2147483646 h 131"/>
                <a:gd name="T16" fmla="*/ 1454546835 w 120"/>
                <a:gd name="T17" fmla="*/ 0 h 131"/>
                <a:gd name="T18" fmla="*/ 2147483646 w 120"/>
                <a:gd name="T19" fmla="*/ 0 h 131"/>
                <a:gd name="T20" fmla="*/ 2147483646 w 120"/>
                <a:gd name="T21" fmla="*/ 2147483646 h 131"/>
                <a:gd name="T22" fmla="*/ 2147483646 w 120"/>
                <a:gd name="T23" fmla="*/ 2147483646 h 131"/>
                <a:gd name="T24" fmla="*/ 2147483646 w 120"/>
                <a:gd name="T25" fmla="*/ 2147483646 h 131"/>
                <a:gd name="T26" fmla="*/ 2147483646 w 120"/>
                <a:gd name="T27" fmla="*/ 2147483646 h 131"/>
                <a:gd name="T28" fmla="*/ 2147483646 w 120"/>
                <a:gd name="T29" fmla="*/ 2147483646 h 131"/>
                <a:gd name="T30" fmla="*/ 2147483646 w 120"/>
                <a:gd name="T31" fmla="*/ 2147483646 h 131"/>
                <a:gd name="T32" fmla="*/ 2147483646 w 120"/>
                <a:gd name="T33" fmla="*/ 2147483646 h 131"/>
                <a:gd name="T34" fmla="*/ 2147483646 w 120"/>
                <a:gd name="T35" fmla="*/ 2147483646 h 13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0" h="131">
                  <a:moveTo>
                    <a:pt x="120" y="93"/>
                  </a:moveTo>
                  <a:lnTo>
                    <a:pt x="120" y="93"/>
                  </a:lnTo>
                  <a:cubicBezTo>
                    <a:pt x="118" y="102"/>
                    <a:pt x="114" y="124"/>
                    <a:pt x="112" y="131"/>
                  </a:cubicBezTo>
                  <a:lnTo>
                    <a:pt x="0" y="131"/>
                  </a:lnTo>
                  <a:lnTo>
                    <a:pt x="0" y="123"/>
                  </a:lnTo>
                  <a:cubicBezTo>
                    <a:pt x="20" y="121"/>
                    <a:pt x="21" y="120"/>
                    <a:pt x="21" y="100"/>
                  </a:cubicBezTo>
                  <a:lnTo>
                    <a:pt x="21" y="30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73" y="0"/>
                  </a:lnTo>
                  <a:lnTo>
                    <a:pt x="73" y="9"/>
                  </a:lnTo>
                  <a:cubicBezTo>
                    <a:pt x="54" y="10"/>
                    <a:pt x="52" y="11"/>
                    <a:pt x="52" y="31"/>
                  </a:cubicBezTo>
                  <a:lnTo>
                    <a:pt x="52" y="102"/>
                  </a:lnTo>
                  <a:cubicBezTo>
                    <a:pt x="52" y="112"/>
                    <a:pt x="54" y="116"/>
                    <a:pt x="57" y="119"/>
                  </a:cubicBezTo>
                  <a:cubicBezTo>
                    <a:pt x="61" y="121"/>
                    <a:pt x="68" y="121"/>
                    <a:pt x="77" y="121"/>
                  </a:cubicBezTo>
                  <a:cubicBezTo>
                    <a:pt x="88" y="121"/>
                    <a:pt x="95" y="120"/>
                    <a:pt x="100" y="114"/>
                  </a:cubicBezTo>
                  <a:cubicBezTo>
                    <a:pt x="104" y="109"/>
                    <a:pt x="107" y="102"/>
                    <a:pt x="111" y="9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B39AE497-08BB-89C2-1F64-D6B52634D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838" y="266233"/>
              <a:ext cx="109902" cy="115814"/>
            </a:xfrm>
            <a:custGeom>
              <a:avLst/>
              <a:gdLst>
                <a:gd name="T0" fmla="*/ 2147483646 w 122"/>
                <a:gd name="T1" fmla="*/ 2147483646 h 132"/>
                <a:gd name="T2" fmla="*/ 2147483646 w 122"/>
                <a:gd name="T3" fmla="*/ 2147483646 h 132"/>
                <a:gd name="T4" fmla="*/ 2147483646 w 122"/>
                <a:gd name="T5" fmla="*/ 2147483646 h 132"/>
                <a:gd name="T6" fmla="*/ 0 w 122"/>
                <a:gd name="T7" fmla="*/ 2147483646 h 132"/>
                <a:gd name="T8" fmla="*/ 0 w 122"/>
                <a:gd name="T9" fmla="*/ 2147483646 h 132"/>
                <a:gd name="T10" fmla="*/ 2147483646 w 122"/>
                <a:gd name="T11" fmla="*/ 2147483646 h 132"/>
                <a:gd name="T12" fmla="*/ 2147483646 w 122"/>
                <a:gd name="T13" fmla="*/ 2147483646 h 132"/>
                <a:gd name="T14" fmla="*/ 1461521838 w 122"/>
                <a:gd name="T15" fmla="*/ 2147483646 h 132"/>
                <a:gd name="T16" fmla="*/ 1461521838 w 122"/>
                <a:gd name="T17" fmla="*/ 0 h 132"/>
                <a:gd name="T18" fmla="*/ 2147483646 w 122"/>
                <a:gd name="T19" fmla="*/ 0 h 132"/>
                <a:gd name="T20" fmla="*/ 2147483646 w 122"/>
                <a:gd name="T21" fmla="*/ 2147483646 h 132"/>
                <a:gd name="T22" fmla="*/ 2147483646 w 122"/>
                <a:gd name="T23" fmla="*/ 2147483646 h 132"/>
                <a:gd name="T24" fmla="*/ 2147483646 w 122"/>
                <a:gd name="T25" fmla="*/ 2147483646 h 132"/>
                <a:gd name="T26" fmla="*/ 2147483646 w 122"/>
                <a:gd name="T27" fmla="*/ 2147483646 h 132"/>
                <a:gd name="T28" fmla="*/ 2147483646 w 122"/>
                <a:gd name="T29" fmla="*/ 2147483646 h 132"/>
                <a:gd name="T30" fmla="*/ 2147483646 w 122"/>
                <a:gd name="T31" fmla="*/ 2147483646 h 132"/>
                <a:gd name="T32" fmla="*/ 2147483646 w 122"/>
                <a:gd name="T33" fmla="*/ 2147483646 h 132"/>
                <a:gd name="T34" fmla="*/ 2147483646 w 122"/>
                <a:gd name="T35" fmla="*/ 2147483646 h 132"/>
                <a:gd name="T36" fmla="*/ 2147483646 w 122"/>
                <a:gd name="T37" fmla="*/ 2147483646 h 132"/>
                <a:gd name="T38" fmla="*/ 2147483646 w 122"/>
                <a:gd name="T39" fmla="*/ 2147483646 h 132"/>
                <a:gd name="T40" fmla="*/ 2147483646 w 122"/>
                <a:gd name="T41" fmla="*/ 2147483646 h 132"/>
                <a:gd name="T42" fmla="*/ 2147483646 w 122"/>
                <a:gd name="T43" fmla="*/ 2147483646 h 132"/>
                <a:gd name="T44" fmla="*/ 2147483646 w 122"/>
                <a:gd name="T45" fmla="*/ 2147483646 h 132"/>
                <a:gd name="T46" fmla="*/ 2147483646 w 122"/>
                <a:gd name="T47" fmla="*/ 2147483646 h 132"/>
                <a:gd name="T48" fmla="*/ 2147483646 w 122"/>
                <a:gd name="T49" fmla="*/ 2147483646 h 132"/>
                <a:gd name="T50" fmla="*/ 2147483646 w 122"/>
                <a:gd name="T51" fmla="*/ 2147483646 h 132"/>
                <a:gd name="T52" fmla="*/ 2147483646 w 122"/>
                <a:gd name="T53" fmla="*/ 2147483646 h 132"/>
                <a:gd name="T54" fmla="*/ 2147483646 w 122"/>
                <a:gd name="T55" fmla="*/ 2147483646 h 132"/>
                <a:gd name="T56" fmla="*/ 2147483646 w 122"/>
                <a:gd name="T57" fmla="*/ 2147483646 h 132"/>
                <a:gd name="T58" fmla="*/ 2147483646 w 122"/>
                <a:gd name="T59" fmla="*/ 2147483646 h 1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2" h="132">
                  <a:moveTo>
                    <a:pt x="122" y="95"/>
                  </a:moveTo>
                  <a:lnTo>
                    <a:pt x="122" y="95"/>
                  </a:lnTo>
                  <a:cubicBezTo>
                    <a:pt x="121" y="105"/>
                    <a:pt x="117" y="126"/>
                    <a:pt x="115" y="132"/>
                  </a:cubicBezTo>
                  <a:lnTo>
                    <a:pt x="0" y="132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1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110" y="0"/>
                  </a:lnTo>
                  <a:cubicBezTo>
                    <a:pt x="110" y="6"/>
                    <a:pt x="111" y="19"/>
                    <a:pt x="112" y="33"/>
                  </a:cubicBezTo>
                  <a:lnTo>
                    <a:pt x="103" y="33"/>
                  </a:lnTo>
                  <a:cubicBezTo>
                    <a:pt x="100" y="25"/>
                    <a:pt x="98" y="21"/>
                    <a:pt x="95" y="17"/>
                  </a:cubicBezTo>
                  <a:cubicBezTo>
                    <a:pt x="91" y="12"/>
                    <a:pt x="86" y="11"/>
                    <a:pt x="72" y="11"/>
                  </a:cubicBezTo>
                  <a:lnTo>
                    <a:pt x="60" y="11"/>
                  </a:lnTo>
                  <a:cubicBezTo>
                    <a:pt x="53" y="11"/>
                    <a:pt x="52" y="11"/>
                    <a:pt x="52" y="19"/>
                  </a:cubicBezTo>
                  <a:lnTo>
                    <a:pt x="52" y="57"/>
                  </a:lnTo>
                  <a:lnTo>
                    <a:pt x="70" y="57"/>
                  </a:lnTo>
                  <a:cubicBezTo>
                    <a:pt x="86" y="57"/>
                    <a:pt x="88" y="55"/>
                    <a:pt x="90" y="42"/>
                  </a:cubicBezTo>
                  <a:lnTo>
                    <a:pt x="99" y="42"/>
                  </a:lnTo>
                  <a:lnTo>
                    <a:pt x="99" y="85"/>
                  </a:lnTo>
                  <a:lnTo>
                    <a:pt x="90" y="85"/>
                  </a:lnTo>
                  <a:cubicBezTo>
                    <a:pt x="88" y="72"/>
                    <a:pt x="86" y="69"/>
                    <a:pt x="70" y="69"/>
                  </a:cubicBezTo>
                  <a:lnTo>
                    <a:pt x="52" y="69"/>
                  </a:lnTo>
                  <a:lnTo>
                    <a:pt x="52" y="99"/>
                  </a:lnTo>
                  <a:cubicBezTo>
                    <a:pt x="52" y="111"/>
                    <a:pt x="53" y="116"/>
                    <a:pt x="57" y="118"/>
                  </a:cubicBezTo>
                  <a:cubicBezTo>
                    <a:pt x="60" y="120"/>
                    <a:pt x="67" y="121"/>
                    <a:pt x="78" y="121"/>
                  </a:cubicBezTo>
                  <a:cubicBezTo>
                    <a:pt x="90" y="121"/>
                    <a:pt x="97" y="119"/>
                    <a:pt x="102" y="114"/>
                  </a:cubicBezTo>
                  <a:cubicBezTo>
                    <a:pt x="106" y="110"/>
                    <a:pt x="110" y="104"/>
                    <a:pt x="114" y="94"/>
                  </a:cubicBezTo>
                  <a:lnTo>
                    <a:pt x="122" y="95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07810905-DEA8-9D8E-6C48-9C03DF51E0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740" y="263032"/>
              <a:ext cx="128302" cy="121515"/>
            </a:xfrm>
            <a:custGeom>
              <a:avLst/>
              <a:gdLst>
                <a:gd name="T0" fmla="*/ 2147483646 w 142"/>
                <a:gd name="T1" fmla="*/ 2147483646 h 139"/>
                <a:gd name="T2" fmla="*/ 2147483646 w 142"/>
                <a:gd name="T3" fmla="*/ 2147483646 h 139"/>
                <a:gd name="T4" fmla="*/ 2147483646 w 142"/>
                <a:gd name="T5" fmla="*/ 2147483646 h 139"/>
                <a:gd name="T6" fmla="*/ 2147483646 w 142"/>
                <a:gd name="T7" fmla="*/ 2147483646 h 139"/>
                <a:gd name="T8" fmla="*/ 2147483646 w 142"/>
                <a:gd name="T9" fmla="*/ 2147483646 h 139"/>
                <a:gd name="T10" fmla="*/ 2147483646 w 142"/>
                <a:gd name="T11" fmla="*/ 2147483646 h 139"/>
                <a:gd name="T12" fmla="*/ 0 w 142"/>
                <a:gd name="T13" fmla="*/ 2147483646 h 139"/>
                <a:gd name="T14" fmla="*/ 2147483646 w 142"/>
                <a:gd name="T15" fmla="*/ 0 h 139"/>
                <a:gd name="T16" fmla="*/ 2147483646 w 142"/>
                <a:gd name="T17" fmla="*/ 2147483646 h 139"/>
                <a:gd name="T18" fmla="*/ 2147483646 w 142"/>
                <a:gd name="T19" fmla="*/ 2147483646 h 139"/>
                <a:gd name="T20" fmla="*/ 2147483646 w 142"/>
                <a:gd name="T21" fmla="*/ 2147483646 h 139"/>
                <a:gd name="T22" fmla="*/ 2147483646 w 142"/>
                <a:gd name="T23" fmla="*/ 2147483646 h 139"/>
                <a:gd name="T24" fmla="*/ 2147483646 w 142"/>
                <a:gd name="T25" fmla="*/ 2147483646 h 139"/>
                <a:gd name="T26" fmla="*/ 2147483646 w 142"/>
                <a:gd name="T27" fmla="*/ 2147483646 h 139"/>
                <a:gd name="T28" fmla="*/ 2147483646 w 142"/>
                <a:gd name="T29" fmla="*/ 2147483646 h 139"/>
                <a:gd name="T30" fmla="*/ 2147483646 w 142"/>
                <a:gd name="T31" fmla="*/ 2147483646 h 139"/>
                <a:gd name="T32" fmla="*/ 2147483646 w 142"/>
                <a:gd name="T33" fmla="*/ 2147483646 h 139"/>
                <a:gd name="T34" fmla="*/ 2147483646 w 142"/>
                <a:gd name="T35" fmla="*/ 2147483646 h 139"/>
                <a:gd name="T36" fmla="*/ 2147483646 w 142"/>
                <a:gd name="T37" fmla="*/ 2147483646 h 139"/>
                <a:gd name="T38" fmla="*/ 2147483646 w 142"/>
                <a:gd name="T39" fmla="*/ 2147483646 h 1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42" h="139">
                  <a:moveTo>
                    <a:pt x="142" y="79"/>
                  </a:moveTo>
                  <a:lnTo>
                    <a:pt x="142" y="79"/>
                  </a:lnTo>
                  <a:cubicBezTo>
                    <a:pt x="131" y="81"/>
                    <a:pt x="130" y="82"/>
                    <a:pt x="130" y="96"/>
                  </a:cubicBezTo>
                  <a:lnTo>
                    <a:pt x="130" y="113"/>
                  </a:lnTo>
                  <a:cubicBezTo>
                    <a:pt x="130" y="120"/>
                    <a:pt x="130" y="126"/>
                    <a:pt x="131" y="131"/>
                  </a:cubicBezTo>
                  <a:cubicBezTo>
                    <a:pt x="117" y="134"/>
                    <a:pt x="99" y="139"/>
                    <a:pt x="80" y="139"/>
                  </a:cubicBezTo>
                  <a:cubicBezTo>
                    <a:pt x="31" y="139"/>
                    <a:pt x="0" y="112"/>
                    <a:pt x="0" y="72"/>
                  </a:cubicBezTo>
                  <a:cubicBezTo>
                    <a:pt x="0" y="24"/>
                    <a:pt x="39" y="0"/>
                    <a:pt x="85" y="0"/>
                  </a:cubicBezTo>
                  <a:cubicBezTo>
                    <a:pt x="103" y="0"/>
                    <a:pt x="119" y="4"/>
                    <a:pt x="127" y="7"/>
                  </a:cubicBezTo>
                  <a:cubicBezTo>
                    <a:pt x="127" y="13"/>
                    <a:pt x="128" y="25"/>
                    <a:pt x="130" y="44"/>
                  </a:cubicBezTo>
                  <a:lnTo>
                    <a:pt x="121" y="44"/>
                  </a:lnTo>
                  <a:cubicBezTo>
                    <a:pt x="114" y="18"/>
                    <a:pt x="98" y="10"/>
                    <a:pt x="80" y="10"/>
                  </a:cubicBezTo>
                  <a:cubicBezTo>
                    <a:pt x="57" y="10"/>
                    <a:pt x="35" y="29"/>
                    <a:pt x="35" y="67"/>
                  </a:cubicBezTo>
                  <a:cubicBezTo>
                    <a:pt x="35" y="99"/>
                    <a:pt x="52" y="129"/>
                    <a:pt x="83" y="129"/>
                  </a:cubicBezTo>
                  <a:cubicBezTo>
                    <a:pt x="91" y="129"/>
                    <a:pt x="98" y="126"/>
                    <a:pt x="98" y="115"/>
                  </a:cubicBezTo>
                  <a:lnTo>
                    <a:pt x="98" y="96"/>
                  </a:lnTo>
                  <a:cubicBezTo>
                    <a:pt x="98" y="82"/>
                    <a:pt x="97" y="81"/>
                    <a:pt x="76" y="79"/>
                  </a:cubicBezTo>
                  <a:lnTo>
                    <a:pt x="76" y="71"/>
                  </a:lnTo>
                  <a:lnTo>
                    <a:pt x="142" y="71"/>
                  </a:lnTo>
                  <a:lnTo>
                    <a:pt x="142" y="7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DB517D40-85F6-627D-2572-B842138CAA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442" y="266233"/>
              <a:ext cx="110502" cy="115814"/>
            </a:xfrm>
            <a:custGeom>
              <a:avLst/>
              <a:gdLst>
                <a:gd name="T0" fmla="*/ 2147483646 w 122"/>
                <a:gd name="T1" fmla="*/ 2147483646 h 132"/>
                <a:gd name="T2" fmla="*/ 2147483646 w 122"/>
                <a:gd name="T3" fmla="*/ 2147483646 h 132"/>
                <a:gd name="T4" fmla="*/ 2147483646 w 122"/>
                <a:gd name="T5" fmla="*/ 2147483646 h 132"/>
                <a:gd name="T6" fmla="*/ 0 w 122"/>
                <a:gd name="T7" fmla="*/ 2147483646 h 132"/>
                <a:gd name="T8" fmla="*/ 0 w 122"/>
                <a:gd name="T9" fmla="*/ 2147483646 h 132"/>
                <a:gd name="T10" fmla="*/ 2147483646 w 122"/>
                <a:gd name="T11" fmla="*/ 2147483646 h 132"/>
                <a:gd name="T12" fmla="*/ 2147483646 w 122"/>
                <a:gd name="T13" fmla="*/ 2147483646 h 132"/>
                <a:gd name="T14" fmla="*/ 1485727468 w 122"/>
                <a:gd name="T15" fmla="*/ 2147483646 h 132"/>
                <a:gd name="T16" fmla="*/ 1485727468 w 122"/>
                <a:gd name="T17" fmla="*/ 0 h 132"/>
                <a:gd name="T18" fmla="*/ 2147483646 w 122"/>
                <a:gd name="T19" fmla="*/ 0 h 132"/>
                <a:gd name="T20" fmla="*/ 2147483646 w 122"/>
                <a:gd name="T21" fmla="*/ 2147483646 h 132"/>
                <a:gd name="T22" fmla="*/ 2147483646 w 122"/>
                <a:gd name="T23" fmla="*/ 2147483646 h 132"/>
                <a:gd name="T24" fmla="*/ 2147483646 w 122"/>
                <a:gd name="T25" fmla="*/ 2147483646 h 132"/>
                <a:gd name="T26" fmla="*/ 2147483646 w 122"/>
                <a:gd name="T27" fmla="*/ 2147483646 h 132"/>
                <a:gd name="T28" fmla="*/ 2147483646 w 122"/>
                <a:gd name="T29" fmla="*/ 2147483646 h 132"/>
                <a:gd name="T30" fmla="*/ 2147483646 w 122"/>
                <a:gd name="T31" fmla="*/ 2147483646 h 132"/>
                <a:gd name="T32" fmla="*/ 2147483646 w 122"/>
                <a:gd name="T33" fmla="*/ 2147483646 h 132"/>
                <a:gd name="T34" fmla="*/ 2147483646 w 122"/>
                <a:gd name="T35" fmla="*/ 2147483646 h 132"/>
                <a:gd name="T36" fmla="*/ 2147483646 w 122"/>
                <a:gd name="T37" fmla="*/ 2147483646 h 132"/>
                <a:gd name="T38" fmla="*/ 2147483646 w 122"/>
                <a:gd name="T39" fmla="*/ 2147483646 h 132"/>
                <a:gd name="T40" fmla="*/ 2147483646 w 122"/>
                <a:gd name="T41" fmla="*/ 2147483646 h 132"/>
                <a:gd name="T42" fmla="*/ 2147483646 w 122"/>
                <a:gd name="T43" fmla="*/ 2147483646 h 132"/>
                <a:gd name="T44" fmla="*/ 2147483646 w 122"/>
                <a:gd name="T45" fmla="*/ 2147483646 h 132"/>
                <a:gd name="T46" fmla="*/ 2147483646 w 122"/>
                <a:gd name="T47" fmla="*/ 2147483646 h 132"/>
                <a:gd name="T48" fmla="*/ 2147483646 w 122"/>
                <a:gd name="T49" fmla="*/ 2147483646 h 132"/>
                <a:gd name="T50" fmla="*/ 2147483646 w 122"/>
                <a:gd name="T51" fmla="*/ 2147483646 h 132"/>
                <a:gd name="T52" fmla="*/ 2147483646 w 122"/>
                <a:gd name="T53" fmla="*/ 2147483646 h 132"/>
                <a:gd name="T54" fmla="*/ 2147483646 w 122"/>
                <a:gd name="T55" fmla="*/ 2147483646 h 132"/>
                <a:gd name="T56" fmla="*/ 2147483646 w 122"/>
                <a:gd name="T57" fmla="*/ 2147483646 h 132"/>
                <a:gd name="T58" fmla="*/ 2147483646 w 122"/>
                <a:gd name="T59" fmla="*/ 2147483646 h 1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2" h="132">
                  <a:moveTo>
                    <a:pt x="122" y="95"/>
                  </a:moveTo>
                  <a:lnTo>
                    <a:pt x="122" y="95"/>
                  </a:lnTo>
                  <a:cubicBezTo>
                    <a:pt x="121" y="105"/>
                    <a:pt x="117" y="126"/>
                    <a:pt x="115" y="132"/>
                  </a:cubicBezTo>
                  <a:lnTo>
                    <a:pt x="0" y="132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1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110" y="0"/>
                  </a:lnTo>
                  <a:cubicBezTo>
                    <a:pt x="110" y="6"/>
                    <a:pt x="111" y="19"/>
                    <a:pt x="112" y="33"/>
                  </a:cubicBezTo>
                  <a:lnTo>
                    <a:pt x="103" y="33"/>
                  </a:lnTo>
                  <a:cubicBezTo>
                    <a:pt x="100" y="25"/>
                    <a:pt x="98" y="21"/>
                    <a:pt x="95" y="17"/>
                  </a:cubicBezTo>
                  <a:cubicBezTo>
                    <a:pt x="91" y="12"/>
                    <a:pt x="86" y="11"/>
                    <a:pt x="72" y="11"/>
                  </a:cubicBezTo>
                  <a:lnTo>
                    <a:pt x="60" y="11"/>
                  </a:lnTo>
                  <a:cubicBezTo>
                    <a:pt x="53" y="11"/>
                    <a:pt x="52" y="11"/>
                    <a:pt x="52" y="19"/>
                  </a:cubicBezTo>
                  <a:lnTo>
                    <a:pt x="52" y="57"/>
                  </a:lnTo>
                  <a:lnTo>
                    <a:pt x="70" y="57"/>
                  </a:lnTo>
                  <a:cubicBezTo>
                    <a:pt x="86" y="57"/>
                    <a:pt x="88" y="55"/>
                    <a:pt x="90" y="42"/>
                  </a:cubicBezTo>
                  <a:lnTo>
                    <a:pt x="99" y="42"/>
                  </a:lnTo>
                  <a:lnTo>
                    <a:pt x="99" y="85"/>
                  </a:lnTo>
                  <a:lnTo>
                    <a:pt x="90" y="85"/>
                  </a:lnTo>
                  <a:cubicBezTo>
                    <a:pt x="88" y="72"/>
                    <a:pt x="86" y="69"/>
                    <a:pt x="70" y="69"/>
                  </a:cubicBezTo>
                  <a:lnTo>
                    <a:pt x="52" y="69"/>
                  </a:lnTo>
                  <a:lnTo>
                    <a:pt x="52" y="99"/>
                  </a:lnTo>
                  <a:cubicBezTo>
                    <a:pt x="52" y="111"/>
                    <a:pt x="53" y="116"/>
                    <a:pt x="57" y="118"/>
                  </a:cubicBezTo>
                  <a:cubicBezTo>
                    <a:pt x="60" y="120"/>
                    <a:pt x="67" y="121"/>
                    <a:pt x="78" y="121"/>
                  </a:cubicBezTo>
                  <a:cubicBezTo>
                    <a:pt x="90" y="121"/>
                    <a:pt x="97" y="119"/>
                    <a:pt x="102" y="114"/>
                  </a:cubicBezTo>
                  <a:cubicBezTo>
                    <a:pt x="106" y="110"/>
                    <a:pt x="110" y="104"/>
                    <a:pt x="114" y="94"/>
                  </a:cubicBezTo>
                  <a:lnTo>
                    <a:pt x="122" y="95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37076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F275A-EC1B-CD91-B1BD-00E058A95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FY 2023 Operating Budget Projection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900DEB-A790-D227-38EB-A67EEF5F97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Both"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projected freshman class would be 750 and transfers would be 150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Both"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projected and modeled discount rate will be 62.6% for the freshman class and 53% overall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Both"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total of 2,900 students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Both"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projected 1350 students in Residence</a:t>
            </a:r>
          </a:p>
          <a:p>
            <a:endParaRPr lang="en-US" dirty="0"/>
          </a:p>
        </p:txBody>
      </p:sp>
      <p:grpSp>
        <p:nvGrpSpPr>
          <p:cNvPr id="4" name="Canvas 24">
            <a:extLst>
              <a:ext uri="{FF2B5EF4-FFF2-40B4-BE49-F238E27FC236}">
                <a16:creationId xmlns:a16="http://schemas.microsoft.com/office/drawing/2014/main" id="{206B0AB4-B633-A57D-F345-553A000CE81F}"/>
              </a:ext>
            </a:extLst>
          </p:cNvPr>
          <p:cNvGrpSpPr/>
          <p:nvPr/>
        </p:nvGrpSpPr>
        <p:grpSpPr>
          <a:xfrm>
            <a:off x="8412797" y="5557653"/>
            <a:ext cx="3217545" cy="625977"/>
            <a:chOff x="0" y="-5001"/>
            <a:chExt cx="3217545" cy="62597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179E726-3A27-F6A0-A25B-3338D76E69D8}"/>
                </a:ext>
              </a:extLst>
            </p:cNvPr>
            <p:cNvSpPr/>
            <p:nvPr/>
          </p:nvSpPr>
          <p:spPr>
            <a:xfrm>
              <a:off x="0" y="0"/>
              <a:ext cx="3217545" cy="612775"/>
            </a:xfrm>
            <a:prstGeom prst="rect">
              <a:avLst/>
            </a:prstGeom>
            <a:noFill/>
          </p:spPr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24CAE852-F491-C693-BD59-606978201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01" y="36104"/>
              <a:ext cx="523907" cy="533465"/>
            </a:xfrm>
            <a:custGeom>
              <a:avLst/>
              <a:gdLst>
                <a:gd name="T0" fmla="*/ 2147483646 w 580"/>
                <a:gd name="T1" fmla="*/ 0 h 609"/>
                <a:gd name="T2" fmla="*/ 2147483646 w 580"/>
                <a:gd name="T3" fmla="*/ 0 h 609"/>
                <a:gd name="T4" fmla="*/ 2147483646 w 580"/>
                <a:gd name="T5" fmla="*/ 0 h 609"/>
                <a:gd name="T6" fmla="*/ 0 w 580"/>
                <a:gd name="T7" fmla="*/ 0 h 609"/>
                <a:gd name="T8" fmla="*/ 2147483646 w 580"/>
                <a:gd name="T9" fmla="*/ 2147483646 h 609"/>
                <a:gd name="T10" fmla="*/ 2147483646 w 580"/>
                <a:gd name="T11" fmla="*/ 2147483646 h 609"/>
                <a:gd name="T12" fmla="*/ 2147483646 w 580"/>
                <a:gd name="T13" fmla="*/ 2147483646 h 609"/>
                <a:gd name="T14" fmla="*/ 2147483646 w 580"/>
                <a:gd name="T15" fmla="*/ 2147483646 h 609"/>
                <a:gd name="T16" fmla="*/ 2147483646 w 580"/>
                <a:gd name="T17" fmla="*/ 2147483646 h 609"/>
                <a:gd name="T18" fmla="*/ 2147483646 w 580"/>
                <a:gd name="T19" fmla="*/ 0 h 609"/>
                <a:gd name="T20" fmla="*/ 2147483646 w 580"/>
                <a:gd name="T21" fmla="*/ 0 h 6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80" h="609">
                  <a:moveTo>
                    <a:pt x="420" y="0"/>
                  </a:moveTo>
                  <a:lnTo>
                    <a:pt x="420" y="0"/>
                  </a:lnTo>
                  <a:lnTo>
                    <a:pt x="151" y="0"/>
                  </a:lnTo>
                  <a:lnTo>
                    <a:pt x="0" y="0"/>
                  </a:lnTo>
                  <a:cubicBezTo>
                    <a:pt x="0" y="127"/>
                    <a:pt x="29" y="267"/>
                    <a:pt x="68" y="350"/>
                  </a:cubicBezTo>
                  <a:cubicBezTo>
                    <a:pt x="96" y="408"/>
                    <a:pt x="128" y="456"/>
                    <a:pt x="160" y="494"/>
                  </a:cubicBezTo>
                  <a:cubicBezTo>
                    <a:pt x="226" y="573"/>
                    <a:pt x="287" y="609"/>
                    <a:pt x="287" y="609"/>
                  </a:cubicBezTo>
                  <a:cubicBezTo>
                    <a:pt x="332" y="582"/>
                    <a:pt x="369" y="551"/>
                    <a:pt x="401" y="517"/>
                  </a:cubicBezTo>
                  <a:cubicBezTo>
                    <a:pt x="448" y="468"/>
                    <a:pt x="482" y="413"/>
                    <a:pt x="506" y="358"/>
                  </a:cubicBezTo>
                  <a:cubicBezTo>
                    <a:pt x="580" y="195"/>
                    <a:pt x="571" y="0"/>
                    <a:pt x="571" y="0"/>
                  </a:cubicBezTo>
                  <a:lnTo>
                    <a:pt x="420" y="0"/>
                  </a:ln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3C0A39B6-13F5-2E19-86C4-CBEF4E2C2D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0" y="-5001"/>
              <a:ext cx="619109" cy="625977"/>
            </a:xfrm>
            <a:custGeom>
              <a:avLst/>
              <a:gdLst>
                <a:gd name="T0" fmla="*/ 2147483646 w 685"/>
                <a:gd name="T1" fmla="*/ 0 h 715"/>
                <a:gd name="T2" fmla="*/ 2147483646 w 685"/>
                <a:gd name="T3" fmla="*/ 0 h 715"/>
                <a:gd name="T4" fmla="*/ 0 w 685"/>
                <a:gd name="T5" fmla="*/ 0 h 715"/>
                <a:gd name="T6" fmla="*/ 2147483646 w 685"/>
                <a:gd name="T7" fmla="*/ 2147483646 h 715"/>
                <a:gd name="T8" fmla="*/ 2147483646 w 685"/>
                <a:gd name="T9" fmla="*/ 2147483646 h 715"/>
                <a:gd name="T10" fmla="*/ 2147483646 w 685"/>
                <a:gd name="T11" fmla="*/ 2147483646 h 715"/>
                <a:gd name="T12" fmla="*/ 2147483646 w 685"/>
                <a:gd name="T13" fmla="*/ 2147483646 h 715"/>
                <a:gd name="T14" fmla="*/ 2147483646 w 685"/>
                <a:gd name="T15" fmla="*/ 2147483646 h 715"/>
                <a:gd name="T16" fmla="*/ 2147483646 w 685"/>
                <a:gd name="T17" fmla="*/ 0 h 715"/>
                <a:gd name="T18" fmla="*/ 2147483646 w 685"/>
                <a:gd name="T19" fmla="*/ 2147483646 h 715"/>
                <a:gd name="T20" fmla="*/ 2147483646 w 685"/>
                <a:gd name="T21" fmla="*/ 2147483646 h 715"/>
                <a:gd name="T22" fmla="*/ 2147483646 w 685"/>
                <a:gd name="T23" fmla="*/ 2147483646 h 715"/>
                <a:gd name="T24" fmla="*/ 2147483646 w 685"/>
                <a:gd name="T25" fmla="*/ 2147483646 h 715"/>
                <a:gd name="T26" fmla="*/ 2147483646 w 685"/>
                <a:gd name="T27" fmla="*/ 2147483646 h 715"/>
                <a:gd name="T28" fmla="*/ 2147483646 w 685"/>
                <a:gd name="T29" fmla="*/ 2147483646 h 715"/>
                <a:gd name="T30" fmla="*/ 2147483646 w 685"/>
                <a:gd name="T31" fmla="*/ 2147483646 h 715"/>
                <a:gd name="T32" fmla="*/ 2147483646 w 685"/>
                <a:gd name="T33" fmla="*/ 2147483646 h 715"/>
                <a:gd name="T34" fmla="*/ 2147483646 w 685"/>
                <a:gd name="T35" fmla="*/ 2147483646 h 715"/>
                <a:gd name="T36" fmla="*/ 2147483646 w 685"/>
                <a:gd name="T37" fmla="*/ 2147483646 h 715"/>
                <a:gd name="T38" fmla="*/ 2147483646 w 685"/>
                <a:gd name="T39" fmla="*/ 2147483646 h 715"/>
                <a:gd name="T40" fmla="*/ 2147483646 w 685"/>
                <a:gd name="T41" fmla="*/ 2147483646 h 715"/>
                <a:gd name="T42" fmla="*/ 2147483646 w 685"/>
                <a:gd name="T43" fmla="*/ 2147483646 h 715"/>
                <a:gd name="T44" fmla="*/ 2147483646 w 685"/>
                <a:gd name="T45" fmla="*/ 2147483646 h 715"/>
                <a:gd name="T46" fmla="*/ 2147483646 w 685"/>
                <a:gd name="T47" fmla="*/ 2147483646 h 715"/>
                <a:gd name="T48" fmla="*/ 2147483646 w 685"/>
                <a:gd name="T49" fmla="*/ 2147483646 h 715"/>
                <a:gd name="T50" fmla="*/ 2147483646 w 685"/>
                <a:gd name="T51" fmla="*/ 2147483646 h 715"/>
                <a:gd name="T52" fmla="*/ 2147483646 w 685"/>
                <a:gd name="T53" fmla="*/ 2147483646 h 715"/>
                <a:gd name="T54" fmla="*/ 2147483646 w 685"/>
                <a:gd name="T55" fmla="*/ 2147483646 h 715"/>
                <a:gd name="T56" fmla="*/ 2147483646 w 685"/>
                <a:gd name="T57" fmla="*/ 2147483646 h 715"/>
                <a:gd name="T58" fmla="*/ 2147483646 w 685"/>
                <a:gd name="T59" fmla="*/ 2147483646 h 715"/>
                <a:gd name="T60" fmla="*/ 2147483646 w 685"/>
                <a:gd name="T61" fmla="*/ 2147483646 h 715"/>
                <a:gd name="T62" fmla="*/ 2147483646 w 685"/>
                <a:gd name="T63" fmla="*/ 2147483646 h 715"/>
                <a:gd name="T64" fmla="*/ 2147483646 w 685"/>
                <a:gd name="T65" fmla="*/ 2147483646 h 715"/>
                <a:gd name="T66" fmla="*/ 2147483646 w 685"/>
                <a:gd name="T67" fmla="*/ 2147483646 h 715"/>
                <a:gd name="T68" fmla="*/ 2147483646 w 685"/>
                <a:gd name="T69" fmla="*/ 2147483646 h 715"/>
                <a:gd name="T70" fmla="*/ 2147483646 w 685"/>
                <a:gd name="T71" fmla="*/ 2147483646 h 715"/>
                <a:gd name="T72" fmla="*/ 2147483646 w 685"/>
                <a:gd name="T73" fmla="*/ 2147483646 h 715"/>
                <a:gd name="T74" fmla="*/ 2147483646 w 685"/>
                <a:gd name="T75" fmla="*/ 2147483646 h 715"/>
                <a:gd name="T76" fmla="*/ 2147483646 w 685"/>
                <a:gd name="T77" fmla="*/ 2147483646 h 715"/>
                <a:gd name="T78" fmla="*/ 2147483646 w 685"/>
                <a:gd name="T79" fmla="*/ 2147483646 h 715"/>
                <a:gd name="T80" fmla="*/ 2147483646 w 685"/>
                <a:gd name="T81" fmla="*/ 2147483646 h 71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685" h="715">
                  <a:moveTo>
                    <a:pt x="671" y="0"/>
                  </a:moveTo>
                  <a:lnTo>
                    <a:pt x="671" y="0"/>
                  </a:lnTo>
                  <a:lnTo>
                    <a:pt x="0" y="0"/>
                  </a:lnTo>
                  <a:cubicBezTo>
                    <a:pt x="0" y="149"/>
                    <a:pt x="30" y="313"/>
                    <a:pt x="76" y="410"/>
                  </a:cubicBezTo>
                  <a:cubicBezTo>
                    <a:pt x="108" y="479"/>
                    <a:pt x="147" y="535"/>
                    <a:pt x="184" y="580"/>
                  </a:cubicBezTo>
                  <a:cubicBezTo>
                    <a:pt x="261" y="672"/>
                    <a:pt x="337" y="715"/>
                    <a:pt x="337" y="715"/>
                  </a:cubicBezTo>
                  <a:cubicBezTo>
                    <a:pt x="389" y="684"/>
                    <a:pt x="437" y="647"/>
                    <a:pt x="475" y="607"/>
                  </a:cubicBezTo>
                  <a:cubicBezTo>
                    <a:pt x="529" y="549"/>
                    <a:pt x="569" y="484"/>
                    <a:pt x="598" y="420"/>
                  </a:cubicBezTo>
                  <a:cubicBezTo>
                    <a:pt x="685" y="228"/>
                    <a:pt x="671" y="0"/>
                    <a:pt x="671" y="0"/>
                  </a:cubicBezTo>
                  <a:close/>
                  <a:moveTo>
                    <a:pt x="200" y="47"/>
                  </a:moveTo>
                  <a:lnTo>
                    <a:pt x="200" y="47"/>
                  </a:lnTo>
                  <a:lnTo>
                    <a:pt x="377" y="47"/>
                  </a:lnTo>
                  <a:lnTo>
                    <a:pt x="286" y="223"/>
                  </a:lnTo>
                  <a:lnTo>
                    <a:pt x="196" y="47"/>
                  </a:lnTo>
                  <a:lnTo>
                    <a:pt x="200" y="47"/>
                  </a:lnTo>
                  <a:close/>
                  <a:moveTo>
                    <a:pt x="273" y="364"/>
                  </a:moveTo>
                  <a:lnTo>
                    <a:pt x="273" y="364"/>
                  </a:lnTo>
                  <a:lnTo>
                    <a:pt x="299" y="364"/>
                  </a:lnTo>
                  <a:lnTo>
                    <a:pt x="384" y="201"/>
                  </a:lnTo>
                  <a:lnTo>
                    <a:pt x="384" y="438"/>
                  </a:lnTo>
                  <a:lnTo>
                    <a:pt x="187" y="438"/>
                  </a:lnTo>
                  <a:lnTo>
                    <a:pt x="187" y="201"/>
                  </a:lnTo>
                  <a:lnTo>
                    <a:pt x="273" y="364"/>
                  </a:lnTo>
                  <a:close/>
                  <a:moveTo>
                    <a:pt x="111" y="382"/>
                  </a:moveTo>
                  <a:lnTo>
                    <a:pt x="111" y="382"/>
                  </a:lnTo>
                  <a:cubicBezTo>
                    <a:pt x="75" y="298"/>
                    <a:pt x="49" y="167"/>
                    <a:pt x="49" y="47"/>
                  </a:cubicBezTo>
                  <a:lnTo>
                    <a:pt x="111" y="47"/>
                  </a:lnTo>
                  <a:lnTo>
                    <a:pt x="111" y="382"/>
                  </a:lnTo>
                  <a:close/>
                  <a:moveTo>
                    <a:pt x="336" y="656"/>
                  </a:moveTo>
                  <a:lnTo>
                    <a:pt x="336" y="656"/>
                  </a:lnTo>
                  <a:cubicBezTo>
                    <a:pt x="336" y="656"/>
                    <a:pt x="290" y="629"/>
                    <a:pt x="236" y="571"/>
                  </a:cubicBezTo>
                  <a:lnTo>
                    <a:pt x="444" y="571"/>
                  </a:lnTo>
                  <a:cubicBezTo>
                    <a:pt x="413" y="602"/>
                    <a:pt x="378" y="631"/>
                    <a:pt x="336" y="656"/>
                  </a:cubicBezTo>
                  <a:close/>
                  <a:moveTo>
                    <a:pt x="555" y="405"/>
                  </a:moveTo>
                  <a:lnTo>
                    <a:pt x="555" y="405"/>
                  </a:lnTo>
                  <a:cubicBezTo>
                    <a:pt x="550" y="416"/>
                    <a:pt x="545" y="427"/>
                    <a:pt x="539" y="438"/>
                  </a:cubicBezTo>
                  <a:lnTo>
                    <a:pt x="461" y="438"/>
                  </a:lnTo>
                  <a:lnTo>
                    <a:pt x="461" y="47"/>
                  </a:lnTo>
                  <a:lnTo>
                    <a:pt x="469" y="47"/>
                  </a:lnTo>
                  <a:lnTo>
                    <a:pt x="620" y="47"/>
                  </a:lnTo>
                  <a:cubicBezTo>
                    <a:pt x="620" y="47"/>
                    <a:pt x="629" y="242"/>
                    <a:pt x="555" y="405"/>
                  </a:cubicBez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3DC6666-3E87-B081-9716-3582B83DF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06" y="71109"/>
              <a:ext cx="108602" cy="125315"/>
            </a:xfrm>
            <a:custGeom>
              <a:avLst/>
              <a:gdLst>
                <a:gd name="T0" fmla="*/ 2147483646 w 120"/>
                <a:gd name="T1" fmla="*/ 0 h 143"/>
                <a:gd name="T2" fmla="*/ 2147483646 w 120"/>
                <a:gd name="T3" fmla="*/ 0 h 143"/>
                <a:gd name="T4" fmla="*/ 2147483646 w 120"/>
                <a:gd name="T5" fmla="*/ 2147483646 h 143"/>
                <a:gd name="T6" fmla="*/ 2147483646 w 120"/>
                <a:gd name="T7" fmla="*/ 2147483646 h 143"/>
                <a:gd name="T8" fmla="*/ 2147483646 w 120"/>
                <a:gd name="T9" fmla="*/ 2147483646 h 143"/>
                <a:gd name="T10" fmla="*/ 2147483646 w 120"/>
                <a:gd name="T11" fmla="*/ 2147483646 h 143"/>
                <a:gd name="T12" fmla="*/ 2147483646 w 120"/>
                <a:gd name="T13" fmla="*/ 2147483646 h 143"/>
                <a:gd name="T14" fmla="*/ 2147483646 w 120"/>
                <a:gd name="T15" fmla="*/ 2147483646 h 143"/>
                <a:gd name="T16" fmla="*/ 2147483646 w 120"/>
                <a:gd name="T17" fmla="*/ 2147483646 h 143"/>
                <a:gd name="T18" fmla="*/ 0 w 120"/>
                <a:gd name="T19" fmla="*/ 2147483646 h 143"/>
                <a:gd name="T20" fmla="*/ 2147483646 w 120"/>
                <a:gd name="T21" fmla="*/ 2147483646 h 143"/>
                <a:gd name="T22" fmla="*/ 2147483646 w 120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0" h="143">
                  <a:moveTo>
                    <a:pt x="60" y="0"/>
                  </a:moveTo>
                  <a:lnTo>
                    <a:pt x="60" y="0"/>
                  </a:lnTo>
                  <a:lnTo>
                    <a:pt x="75" y="59"/>
                  </a:lnTo>
                  <a:lnTo>
                    <a:pt x="120" y="59"/>
                  </a:lnTo>
                  <a:lnTo>
                    <a:pt x="83" y="81"/>
                  </a:lnTo>
                  <a:lnTo>
                    <a:pt x="104" y="143"/>
                  </a:lnTo>
                  <a:lnTo>
                    <a:pt x="60" y="106"/>
                  </a:lnTo>
                  <a:lnTo>
                    <a:pt x="16" y="143"/>
                  </a:lnTo>
                  <a:lnTo>
                    <a:pt x="37" y="81"/>
                  </a:lnTo>
                  <a:lnTo>
                    <a:pt x="0" y="59"/>
                  </a:lnTo>
                  <a:lnTo>
                    <a:pt x="46" y="59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FFAA9BB9-BC93-6145-16EC-B23302DF8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802" y="402349"/>
              <a:ext cx="31100" cy="62308"/>
            </a:xfrm>
            <a:custGeom>
              <a:avLst/>
              <a:gdLst>
                <a:gd name="T0" fmla="*/ 2147483646 w 34"/>
                <a:gd name="T1" fmla="*/ 2147483646 h 71"/>
                <a:gd name="T2" fmla="*/ 2147483646 w 34"/>
                <a:gd name="T3" fmla="*/ 2147483646 h 71"/>
                <a:gd name="T4" fmla="*/ 2147483646 w 34"/>
                <a:gd name="T5" fmla="*/ 0 h 71"/>
                <a:gd name="T6" fmla="*/ 2147483646 w 34"/>
                <a:gd name="T7" fmla="*/ 674222582 h 71"/>
                <a:gd name="T8" fmla="*/ 0 w 34"/>
                <a:gd name="T9" fmla="*/ 2147483646 h 71"/>
                <a:gd name="T10" fmla="*/ 0 w 34"/>
                <a:gd name="T11" fmla="*/ 2147483646 h 71"/>
                <a:gd name="T12" fmla="*/ 0 w 34"/>
                <a:gd name="T13" fmla="*/ 2147483646 h 71"/>
                <a:gd name="T14" fmla="*/ 2147483646 w 34"/>
                <a:gd name="T15" fmla="*/ 2147483646 h 71"/>
                <a:gd name="T16" fmla="*/ 2147483646 w 34"/>
                <a:gd name="T17" fmla="*/ 2147483646 h 71"/>
                <a:gd name="T18" fmla="*/ 2147483646 w 34"/>
                <a:gd name="T19" fmla="*/ 2147483646 h 71"/>
                <a:gd name="T20" fmla="*/ 765568576 w 34"/>
                <a:gd name="T21" fmla="*/ 2147483646 h 71"/>
                <a:gd name="T22" fmla="*/ 765568576 w 34"/>
                <a:gd name="T23" fmla="*/ 2147483646 h 71"/>
                <a:gd name="T24" fmla="*/ 765568576 w 34"/>
                <a:gd name="T25" fmla="*/ 2147483646 h 71"/>
                <a:gd name="T26" fmla="*/ 2147483646 w 34"/>
                <a:gd name="T27" fmla="*/ 2147483646 h 71"/>
                <a:gd name="T28" fmla="*/ 2147483646 w 34"/>
                <a:gd name="T29" fmla="*/ 2147483646 h 71"/>
                <a:gd name="T30" fmla="*/ 2147483646 w 34"/>
                <a:gd name="T31" fmla="*/ 2147483646 h 71"/>
                <a:gd name="T32" fmla="*/ 2147483646 w 34"/>
                <a:gd name="T33" fmla="*/ 2147483646 h 7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4" h="71">
                  <a:moveTo>
                    <a:pt x="24" y="57"/>
                  </a:moveTo>
                  <a:lnTo>
                    <a:pt x="24" y="57"/>
                  </a:lnTo>
                  <a:lnTo>
                    <a:pt x="24" y="0"/>
                  </a:lnTo>
                  <a:lnTo>
                    <a:pt x="24" y="1"/>
                  </a:lnTo>
                  <a:cubicBezTo>
                    <a:pt x="14" y="3"/>
                    <a:pt x="7" y="5"/>
                    <a:pt x="0" y="6"/>
                  </a:cubicBezTo>
                  <a:lnTo>
                    <a:pt x="0" y="6"/>
                  </a:lnTo>
                  <a:lnTo>
                    <a:pt x="0" y="11"/>
                  </a:lnTo>
                  <a:lnTo>
                    <a:pt x="6" y="12"/>
                  </a:lnTo>
                  <a:cubicBezTo>
                    <a:pt x="10" y="12"/>
                    <a:pt x="11" y="12"/>
                    <a:pt x="11" y="18"/>
                  </a:cubicBezTo>
                  <a:lnTo>
                    <a:pt x="11" y="57"/>
                  </a:lnTo>
                  <a:cubicBezTo>
                    <a:pt x="11" y="64"/>
                    <a:pt x="10" y="65"/>
                    <a:pt x="1" y="66"/>
                  </a:cubicBezTo>
                  <a:lnTo>
                    <a:pt x="1" y="66"/>
                  </a:lnTo>
                  <a:lnTo>
                    <a:pt x="1" y="71"/>
                  </a:lnTo>
                  <a:lnTo>
                    <a:pt x="34" y="71"/>
                  </a:lnTo>
                  <a:lnTo>
                    <a:pt x="34" y="66"/>
                  </a:lnTo>
                  <a:cubicBezTo>
                    <a:pt x="25" y="65"/>
                    <a:pt x="24" y="64"/>
                    <a:pt x="24" y="57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F8AEFEA-7452-94B4-5399-E329B7B871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9303" y="402949"/>
              <a:ext cx="42601" cy="61708"/>
            </a:xfrm>
            <a:custGeom>
              <a:avLst/>
              <a:gdLst>
                <a:gd name="T0" fmla="*/ 2147483646 w 47"/>
                <a:gd name="T1" fmla="*/ 2147483646 h 70"/>
                <a:gd name="T2" fmla="*/ 2147483646 w 47"/>
                <a:gd name="T3" fmla="*/ 2147483646 h 70"/>
                <a:gd name="T4" fmla="*/ 2147483646 w 47"/>
                <a:gd name="T5" fmla="*/ 2147483646 h 70"/>
                <a:gd name="T6" fmla="*/ 2147483646 w 47"/>
                <a:gd name="T7" fmla="*/ 2147483646 h 70"/>
                <a:gd name="T8" fmla="*/ 2147483646 w 47"/>
                <a:gd name="T9" fmla="*/ 0 h 70"/>
                <a:gd name="T10" fmla="*/ 2147483646 w 47"/>
                <a:gd name="T11" fmla="*/ 2147483646 h 70"/>
                <a:gd name="T12" fmla="*/ 2147483646 w 47"/>
                <a:gd name="T13" fmla="*/ 2147483646 h 70"/>
                <a:gd name="T14" fmla="*/ 2147483646 w 47"/>
                <a:gd name="T15" fmla="*/ 2147483646 h 70"/>
                <a:gd name="T16" fmla="*/ 0 w 47"/>
                <a:gd name="T17" fmla="*/ 2147483646 h 70"/>
                <a:gd name="T18" fmla="*/ 2147483646 w 47"/>
                <a:gd name="T19" fmla="*/ 2147483646 h 70"/>
                <a:gd name="T20" fmla="*/ 2147483646 w 47"/>
                <a:gd name="T21" fmla="*/ 2147483646 h 70"/>
                <a:gd name="T22" fmla="*/ 2147483646 w 47"/>
                <a:gd name="T23" fmla="*/ 2147483646 h 70"/>
                <a:gd name="T24" fmla="*/ 2147483646 w 47"/>
                <a:gd name="T25" fmla="*/ 2147483646 h 70"/>
                <a:gd name="T26" fmla="*/ 2147483646 w 47"/>
                <a:gd name="T27" fmla="*/ 2147483646 h 70"/>
                <a:gd name="T28" fmla="*/ 2147483646 w 47"/>
                <a:gd name="T29" fmla="*/ 2147483646 h 70"/>
                <a:gd name="T30" fmla="*/ 2147483646 w 47"/>
                <a:gd name="T31" fmla="*/ 2147483646 h 70"/>
                <a:gd name="T32" fmla="*/ 2147483646 w 47"/>
                <a:gd name="T33" fmla="*/ 2147483646 h 70"/>
                <a:gd name="T34" fmla="*/ 2147483646 w 47"/>
                <a:gd name="T35" fmla="*/ 2147483646 h 70"/>
                <a:gd name="T36" fmla="*/ 2147483646 w 47"/>
                <a:gd name="T37" fmla="*/ 2147483646 h 70"/>
                <a:gd name="T38" fmla="*/ 2147483646 w 47"/>
                <a:gd name="T39" fmla="*/ 2147483646 h 70"/>
                <a:gd name="T40" fmla="*/ 2147483646 w 47"/>
                <a:gd name="T41" fmla="*/ 2147483646 h 70"/>
                <a:gd name="T42" fmla="*/ 2147483646 w 47"/>
                <a:gd name="T43" fmla="*/ 2147483646 h 70"/>
                <a:gd name="T44" fmla="*/ 2147483646 w 47"/>
                <a:gd name="T45" fmla="*/ 2147483646 h 70"/>
                <a:gd name="T46" fmla="*/ 2147483646 w 47"/>
                <a:gd name="T47" fmla="*/ 2147483646 h 70"/>
                <a:gd name="T48" fmla="*/ 2147483646 w 47"/>
                <a:gd name="T49" fmla="*/ 2147483646 h 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7" h="70">
                  <a:moveTo>
                    <a:pt x="33" y="31"/>
                  </a:moveTo>
                  <a:lnTo>
                    <a:pt x="33" y="31"/>
                  </a:lnTo>
                  <a:cubicBezTo>
                    <a:pt x="37" y="28"/>
                    <a:pt x="40" y="26"/>
                    <a:pt x="41" y="25"/>
                  </a:cubicBezTo>
                  <a:cubicBezTo>
                    <a:pt x="43" y="23"/>
                    <a:pt x="44" y="20"/>
                    <a:pt x="44" y="17"/>
                  </a:cubicBezTo>
                  <a:cubicBezTo>
                    <a:pt x="44" y="7"/>
                    <a:pt x="36" y="0"/>
                    <a:pt x="25" y="0"/>
                  </a:cubicBezTo>
                  <a:cubicBezTo>
                    <a:pt x="13" y="0"/>
                    <a:pt x="3" y="8"/>
                    <a:pt x="3" y="18"/>
                  </a:cubicBezTo>
                  <a:cubicBezTo>
                    <a:pt x="3" y="25"/>
                    <a:pt x="7" y="31"/>
                    <a:pt x="14" y="35"/>
                  </a:cubicBezTo>
                  <a:cubicBezTo>
                    <a:pt x="11" y="37"/>
                    <a:pt x="7" y="40"/>
                    <a:pt x="5" y="42"/>
                  </a:cubicBezTo>
                  <a:cubicBezTo>
                    <a:pt x="3" y="44"/>
                    <a:pt x="0" y="47"/>
                    <a:pt x="0" y="52"/>
                  </a:cubicBezTo>
                  <a:cubicBezTo>
                    <a:pt x="0" y="63"/>
                    <a:pt x="10" y="70"/>
                    <a:pt x="23" y="70"/>
                  </a:cubicBezTo>
                  <a:cubicBezTo>
                    <a:pt x="33" y="70"/>
                    <a:pt x="47" y="64"/>
                    <a:pt x="47" y="50"/>
                  </a:cubicBezTo>
                  <a:cubicBezTo>
                    <a:pt x="47" y="40"/>
                    <a:pt x="40" y="35"/>
                    <a:pt x="33" y="31"/>
                  </a:cubicBezTo>
                  <a:close/>
                  <a:moveTo>
                    <a:pt x="32" y="60"/>
                  </a:moveTo>
                  <a:lnTo>
                    <a:pt x="32" y="60"/>
                  </a:lnTo>
                  <a:cubicBezTo>
                    <a:pt x="31" y="62"/>
                    <a:pt x="27" y="63"/>
                    <a:pt x="24" y="63"/>
                  </a:cubicBezTo>
                  <a:cubicBezTo>
                    <a:pt x="20" y="63"/>
                    <a:pt x="13" y="61"/>
                    <a:pt x="13" y="51"/>
                  </a:cubicBezTo>
                  <a:cubicBezTo>
                    <a:pt x="13" y="46"/>
                    <a:pt x="15" y="41"/>
                    <a:pt x="19" y="38"/>
                  </a:cubicBezTo>
                  <a:cubicBezTo>
                    <a:pt x="29" y="43"/>
                    <a:pt x="35" y="46"/>
                    <a:pt x="35" y="54"/>
                  </a:cubicBezTo>
                  <a:cubicBezTo>
                    <a:pt x="35" y="56"/>
                    <a:pt x="34" y="58"/>
                    <a:pt x="32" y="60"/>
                  </a:cubicBezTo>
                  <a:close/>
                  <a:moveTo>
                    <a:pt x="24" y="7"/>
                  </a:moveTo>
                  <a:lnTo>
                    <a:pt x="24" y="7"/>
                  </a:lnTo>
                  <a:cubicBezTo>
                    <a:pt x="28" y="7"/>
                    <a:pt x="33" y="10"/>
                    <a:pt x="33" y="17"/>
                  </a:cubicBezTo>
                  <a:cubicBezTo>
                    <a:pt x="33" y="23"/>
                    <a:pt x="31" y="27"/>
                    <a:pt x="28" y="29"/>
                  </a:cubicBezTo>
                  <a:cubicBezTo>
                    <a:pt x="21" y="25"/>
                    <a:pt x="15" y="22"/>
                    <a:pt x="15" y="14"/>
                  </a:cubicBezTo>
                  <a:cubicBezTo>
                    <a:pt x="15" y="10"/>
                    <a:pt x="19" y="7"/>
                    <a:pt x="24" y="7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0110B763-9A8E-BFB8-B8F9-F8F50D7FA6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04" y="402949"/>
              <a:ext cx="44401" cy="62408"/>
            </a:xfrm>
            <a:custGeom>
              <a:avLst/>
              <a:gdLst>
                <a:gd name="T0" fmla="*/ 2147483646 w 49"/>
                <a:gd name="T1" fmla="*/ 2147483646 h 71"/>
                <a:gd name="T2" fmla="*/ 2147483646 w 49"/>
                <a:gd name="T3" fmla="*/ 2147483646 h 71"/>
                <a:gd name="T4" fmla="*/ 2147483646 w 49"/>
                <a:gd name="T5" fmla="*/ 2147483646 h 71"/>
                <a:gd name="T6" fmla="*/ 2147483646 w 49"/>
                <a:gd name="T7" fmla="*/ 2147483646 h 71"/>
                <a:gd name="T8" fmla="*/ 2147483646 w 49"/>
                <a:gd name="T9" fmla="*/ 2147483646 h 71"/>
                <a:gd name="T10" fmla="*/ 2147483646 w 49"/>
                <a:gd name="T11" fmla="*/ 0 h 71"/>
                <a:gd name="T12" fmla="*/ 1489465978 w 49"/>
                <a:gd name="T13" fmla="*/ 0 h 71"/>
                <a:gd name="T14" fmla="*/ 1489465978 w 49"/>
                <a:gd name="T15" fmla="*/ 2147483646 h 71"/>
                <a:gd name="T16" fmla="*/ 2147483646 w 49"/>
                <a:gd name="T17" fmla="*/ 2147483646 h 71"/>
                <a:gd name="T18" fmla="*/ 2147483646 w 49"/>
                <a:gd name="T19" fmla="*/ 2147483646 h 71"/>
                <a:gd name="T20" fmla="*/ 2147483646 w 49"/>
                <a:gd name="T21" fmla="*/ 2147483646 h 71"/>
                <a:gd name="T22" fmla="*/ 2147483646 w 49"/>
                <a:gd name="T23" fmla="*/ 2147483646 h 71"/>
                <a:gd name="T24" fmla="*/ 2147483646 w 49"/>
                <a:gd name="T25" fmla="*/ 2147483646 h 71"/>
                <a:gd name="T26" fmla="*/ 2147483646 w 49"/>
                <a:gd name="T27" fmla="*/ 2147483646 h 71"/>
                <a:gd name="T28" fmla="*/ 2147483646 w 49"/>
                <a:gd name="T29" fmla="*/ 2147483646 h 71"/>
                <a:gd name="T30" fmla="*/ 2147483646 w 49"/>
                <a:gd name="T31" fmla="*/ 2147483646 h 71"/>
                <a:gd name="T32" fmla="*/ 0 w 49"/>
                <a:gd name="T33" fmla="*/ 2147483646 h 71"/>
                <a:gd name="T34" fmla="*/ 0 w 49"/>
                <a:gd name="T35" fmla="*/ 2147483646 h 71"/>
                <a:gd name="T36" fmla="*/ 1489465978 w 49"/>
                <a:gd name="T37" fmla="*/ 2147483646 h 71"/>
                <a:gd name="T38" fmla="*/ 2147483646 w 49"/>
                <a:gd name="T39" fmla="*/ 2147483646 h 71"/>
                <a:gd name="T40" fmla="*/ 2147483646 w 49"/>
                <a:gd name="T41" fmla="*/ 2147483646 h 71"/>
                <a:gd name="T42" fmla="*/ 2147483646 w 49"/>
                <a:gd name="T43" fmla="*/ 2147483646 h 71"/>
                <a:gd name="T44" fmla="*/ 2147483646 w 49"/>
                <a:gd name="T45" fmla="*/ 2147483646 h 7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49" h="71">
                  <a:moveTo>
                    <a:pt x="24" y="26"/>
                  </a:moveTo>
                  <a:lnTo>
                    <a:pt x="24" y="26"/>
                  </a:lnTo>
                  <a:cubicBezTo>
                    <a:pt x="22" y="26"/>
                    <a:pt x="18" y="26"/>
                    <a:pt x="12" y="29"/>
                  </a:cubicBezTo>
                  <a:lnTo>
                    <a:pt x="12" y="10"/>
                  </a:lnTo>
                  <a:lnTo>
                    <a:pt x="46" y="10"/>
                  </a:lnTo>
                  <a:lnTo>
                    <a:pt x="46" y="0"/>
                  </a:lnTo>
                  <a:lnTo>
                    <a:pt x="2" y="0"/>
                  </a:lnTo>
                  <a:lnTo>
                    <a:pt x="2" y="40"/>
                  </a:lnTo>
                  <a:lnTo>
                    <a:pt x="3" y="39"/>
                  </a:lnTo>
                  <a:cubicBezTo>
                    <a:pt x="5" y="38"/>
                    <a:pt x="10" y="35"/>
                    <a:pt x="17" y="35"/>
                  </a:cubicBezTo>
                  <a:cubicBezTo>
                    <a:pt x="17" y="35"/>
                    <a:pt x="18" y="35"/>
                    <a:pt x="18" y="35"/>
                  </a:cubicBezTo>
                  <a:cubicBezTo>
                    <a:pt x="26" y="35"/>
                    <a:pt x="34" y="40"/>
                    <a:pt x="34" y="50"/>
                  </a:cubicBezTo>
                  <a:cubicBezTo>
                    <a:pt x="34" y="58"/>
                    <a:pt x="28" y="63"/>
                    <a:pt x="18" y="63"/>
                  </a:cubicBezTo>
                  <a:cubicBezTo>
                    <a:pt x="12" y="63"/>
                    <a:pt x="7" y="61"/>
                    <a:pt x="6" y="57"/>
                  </a:cubicBezTo>
                  <a:cubicBezTo>
                    <a:pt x="6" y="56"/>
                    <a:pt x="6" y="55"/>
                    <a:pt x="5" y="55"/>
                  </a:cubicBezTo>
                  <a:lnTo>
                    <a:pt x="5" y="54"/>
                  </a:lnTo>
                  <a:lnTo>
                    <a:pt x="0" y="54"/>
                  </a:lnTo>
                  <a:lnTo>
                    <a:pt x="0" y="65"/>
                  </a:lnTo>
                  <a:cubicBezTo>
                    <a:pt x="0" y="66"/>
                    <a:pt x="1" y="67"/>
                    <a:pt x="2" y="68"/>
                  </a:cubicBezTo>
                  <a:cubicBezTo>
                    <a:pt x="5" y="70"/>
                    <a:pt x="11" y="71"/>
                    <a:pt x="17" y="71"/>
                  </a:cubicBezTo>
                  <a:cubicBezTo>
                    <a:pt x="28" y="71"/>
                    <a:pt x="37" y="67"/>
                    <a:pt x="43" y="61"/>
                  </a:cubicBezTo>
                  <a:cubicBezTo>
                    <a:pt x="47" y="57"/>
                    <a:pt x="49" y="53"/>
                    <a:pt x="49" y="47"/>
                  </a:cubicBezTo>
                  <a:cubicBezTo>
                    <a:pt x="49" y="34"/>
                    <a:pt x="39" y="26"/>
                    <a:pt x="24" y="26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ED650E05-F2E9-AFB7-6F90-5F0D37D94C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906" y="402949"/>
              <a:ext cx="45101" cy="62408"/>
            </a:xfrm>
            <a:custGeom>
              <a:avLst/>
              <a:gdLst>
                <a:gd name="T0" fmla="*/ 2147483646 w 50"/>
                <a:gd name="T1" fmla="*/ 2147483646 h 71"/>
                <a:gd name="T2" fmla="*/ 2147483646 w 50"/>
                <a:gd name="T3" fmla="*/ 2147483646 h 71"/>
                <a:gd name="T4" fmla="*/ 2147483646 w 50"/>
                <a:gd name="T5" fmla="*/ 2147483646 h 71"/>
                <a:gd name="T6" fmla="*/ 2147483646 w 50"/>
                <a:gd name="T7" fmla="*/ 0 h 71"/>
                <a:gd name="T8" fmla="*/ 2147483646 w 50"/>
                <a:gd name="T9" fmla="*/ 2029938863 h 71"/>
                <a:gd name="T10" fmla="*/ 2147483646 w 50"/>
                <a:gd name="T11" fmla="*/ 2147483646 h 71"/>
                <a:gd name="T12" fmla="*/ 2147483646 w 50"/>
                <a:gd name="T13" fmla="*/ 2147483646 h 71"/>
                <a:gd name="T14" fmla="*/ 2147483646 w 50"/>
                <a:gd name="T15" fmla="*/ 2147483646 h 71"/>
                <a:gd name="T16" fmla="*/ 2147483646 w 50"/>
                <a:gd name="T17" fmla="*/ 2147483646 h 71"/>
                <a:gd name="T18" fmla="*/ 2147483646 w 50"/>
                <a:gd name="T19" fmla="*/ 2147483646 h 71"/>
                <a:gd name="T20" fmla="*/ 2147483646 w 50"/>
                <a:gd name="T21" fmla="*/ 2147483646 h 71"/>
                <a:gd name="T22" fmla="*/ 2147483646 w 50"/>
                <a:gd name="T23" fmla="*/ 2147483646 h 71"/>
                <a:gd name="T24" fmla="*/ 2147483646 w 50"/>
                <a:gd name="T25" fmla="*/ 2147483646 h 71"/>
                <a:gd name="T26" fmla="*/ 2147483646 w 50"/>
                <a:gd name="T27" fmla="*/ 2147483646 h 71"/>
                <a:gd name="T28" fmla="*/ 2147483646 w 50"/>
                <a:gd name="T29" fmla="*/ 2147483646 h 71"/>
                <a:gd name="T30" fmla="*/ 2147483646 w 50"/>
                <a:gd name="T31" fmla="*/ 2147483646 h 71"/>
                <a:gd name="T32" fmla="*/ 2147483646 w 50"/>
                <a:gd name="T33" fmla="*/ 2147483646 h 71"/>
                <a:gd name="T34" fmla="*/ 2147483646 w 50"/>
                <a:gd name="T35" fmla="*/ 2147483646 h 71"/>
                <a:gd name="T36" fmla="*/ 2147483646 w 50"/>
                <a:gd name="T37" fmla="*/ 2147483646 h 71"/>
                <a:gd name="T38" fmla="*/ 0 w 50"/>
                <a:gd name="T39" fmla="*/ 2147483646 h 71"/>
                <a:gd name="T40" fmla="*/ 0 w 50"/>
                <a:gd name="T41" fmla="*/ 2147483646 h 71"/>
                <a:gd name="T42" fmla="*/ 2147483646 w 50"/>
                <a:gd name="T43" fmla="*/ 2147483646 h 71"/>
                <a:gd name="T44" fmla="*/ 2147483646 w 50"/>
                <a:gd name="T45" fmla="*/ 2147483646 h 71"/>
                <a:gd name="T46" fmla="*/ 2147483646 w 50"/>
                <a:gd name="T47" fmla="*/ 2147483646 h 71"/>
                <a:gd name="T48" fmla="*/ 2147483646 w 50"/>
                <a:gd name="T49" fmla="*/ 2147483646 h 7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0" h="71">
                  <a:moveTo>
                    <a:pt x="35" y="29"/>
                  </a:moveTo>
                  <a:lnTo>
                    <a:pt x="35" y="29"/>
                  </a:lnTo>
                  <a:cubicBezTo>
                    <a:pt x="41" y="26"/>
                    <a:pt x="47" y="21"/>
                    <a:pt x="47" y="14"/>
                  </a:cubicBezTo>
                  <a:cubicBezTo>
                    <a:pt x="47" y="12"/>
                    <a:pt x="46" y="0"/>
                    <a:pt x="23" y="0"/>
                  </a:cubicBezTo>
                  <a:cubicBezTo>
                    <a:pt x="17" y="0"/>
                    <a:pt x="11" y="1"/>
                    <a:pt x="6" y="3"/>
                  </a:cubicBezTo>
                  <a:cubicBezTo>
                    <a:pt x="4" y="4"/>
                    <a:pt x="3" y="4"/>
                    <a:pt x="3" y="6"/>
                  </a:cubicBezTo>
                  <a:lnTo>
                    <a:pt x="3" y="15"/>
                  </a:lnTo>
                  <a:lnTo>
                    <a:pt x="8" y="15"/>
                  </a:lnTo>
                  <a:lnTo>
                    <a:pt x="9" y="14"/>
                  </a:lnTo>
                  <a:cubicBezTo>
                    <a:pt x="9" y="10"/>
                    <a:pt x="14" y="7"/>
                    <a:pt x="21" y="7"/>
                  </a:cubicBezTo>
                  <a:cubicBezTo>
                    <a:pt x="29" y="7"/>
                    <a:pt x="32" y="12"/>
                    <a:pt x="32" y="16"/>
                  </a:cubicBezTo>
                  <a:cubicBezTo>
                    <a:pt x="32" y="25"/>
                    <a:pt x="23" y="29"/>
                    <a:pt x="18" y="29"/>
                  </a:cubicBezTo>
                  <a:cubicBezTo>
                    <a:pt x="18" y="30"/>
                    <a:pt x="18" y="30"/>
                    <a:pt x="18" y="30"/>
                  </a:cubicBezTo>
                  <a:lnTo>
                    <a:pt x="18" y="35"/>
                  </a:lnTo>
                  <a:cubicBezTo>
                    <a:pt x="19" y="35"/>
                    <a:pt x="19" y="35"/>
                    <a:pt x="20" y="35"/>
                  </a:cubicBezTo>
                  <a:cubicBezTo>
                    <a:pt x="20" y="35"/>
                    <a:pt x="35" y="37"/>
                    <a:pt x="35" y="50"/>
                  </a:cubicBezTo>
                  <a:cubicBezTo>
                    <a:pt x="35" y="58"/>
                    <a:pt x="28" y="63"/>
                    <a:pt x="19" y="63"/>
                  </a:cubicBezTo>
                  <a:cubicBezTo>
                    <a:pt x="11" y="63"/>
                    <a:pt x="6" y="60"/>
                    <a:pt x="6" y="54"/>
                  </a:cubicBezTo>
                  <a:lnTo>
                    <a:pt x="6" y="54"/>
                  </a:lnTo>
                  <a:lnTo>
                    <a:pt x="0" y="54"/>
                  </a:lnTo>
                  <a:lnTo>
                    <a:pt x="0" y="65"/>
                  </a:lnTo>
                  <a:cubicBezTo>
                    <a:pt x="0" y="66"/>
                    <a:pt x="1" y="67"/>
                    <a:pt x="3" y="68"/>
                  </a:cubicBezTo>
                  <a:cubicBezTo>
                    <a:pt x="5" y="70"/>
                    <a:pt x="11" y="71"/>
                    <a:pt x="18" y="71"/>
                  </a:cubicBezTo>
                  <a:cubicBezTo>
                    <a:pt x="36" y="71"/>
                    <a:pt x="50" y="61"/>
                    <a:pt x="50" y="47"/>
                  </a:cubicBezTo>
                  <a:cubicBezTo>
                    <a:pt x="50" y="36"/>
                    <a:pt x="40" y="31"/>
                    <a:pt x="35" y="29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B714E7AB-288C-8C9A-0AE1-417F262090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310" y="226228"/>
              <a:ext cx="211503" cy="159620"/>
            </a:xfrm>
            <a:custGeom>
              <a:avLst/>
              <a:gdLst>
                <a:gd name="T0" fmla="*/ 2147483646 w 234"/>
                <a:gd name="T1" fmla="*/ 2147483646 h 182"/>
                <a:gd name="T2" fmla="*/ 2147483646 w 234"/>
                <a:gd name="T3" fmla="*/ 2147483646 h 182"/>
                <a:gd name="T4" fmla="*/ 2147483646 w 234"/>
                <a:gd name="T5" fmla="*/ 2147483646 h 182"/>
                <a:gd name="T6" fmla="*/ 2147483646 w 234"/>
                <a:gd name="T7" fmla="*/ 2147483646 h 182"/>
                <a:gd name="T8" fmla="*/ 2147483646 w 234"/>
                <a:gd name="T9" fmla="*/ 2147483646 h 182"/>
                <a:gd name="T10" fmla="*/ 2147483646 w 234"/>
                <a:gd name="T11" fmla="*/ 2147483646 h 182"/>
                <a:gd name="T12" fmla="*/ 2147483646 w 234"/>
                <a:gd name="T13" fmla="*/ 2147483646 h 182"/>
                <a:gd name="T14" fmla="*/ 2147483646 w 234"/>
                <a:gd name="T15" fmla="*/ 2147483646 h 182"/>
                <a:gd name="T16" fmla="*/ 2147483646 w 234"/>
                <a:gd name="T17" fmla="*/ 2147483646 h 182"/>
                <a:gd name="T18" fmla="*/ 2147483646 w 234"/>
                <a:gd name="T19" fmla="*/ 2147483646 h 182"/>
                <a:gd name="T20" fmla="*/ 2147483646 w 234"/>
                <a:gd name="T21" fmla="*/ 2147483646 h 182"/>
                <a:gd name="T22" fmla="*/ 2147483646 w 234"/>
                <a:gd name="T23" fmla="*/ 2147483646 h 182"/>
                <a:gd name="T24" fmla="*/ 2147483646 w 234"/>
                <a:gd name="T25" fmla="*/ 2147483646 h 182"/>
                <a:gd name="T26" fmla="*/ 2147483646 w 234"/>
                <a:gd name="T27" fmla="*/ 2147483646 h 182"/>
                <a:gd name="T28" fmla="*/ 0 w 234"/>
                <a:gd name="T29" fmla="*/ 2147483646 h 182"/>
                <a:gd name="T30" fmla="*/ 0 w 234"/>
                <a:gd name="T31" fmla="*/ 2147483646 h 182"/>
                <a:gd name="T32" fmla="*/ 2147483646 w 234"/>
                <a:gd name="T33" fmla="*/ 2147483646 h 182"/>
                <a:gd name="T34" fmla="*/ 2147483646 w 234"/>
                <a:gd name="T35" fmla="*/ 2147483646 h 182"/>
                <a:gd name="T36" fmla="*/ 2147483646 w 234"/>
                <a:gd name="T37" fmla="*/ 2147483646 h 182"/>
                <a:gd name="T38" fmla="*/ 2147483646 w 234"/>
                <a:gd name="T39" fmla="*/ 2147483646 h 182"/>
                <a:gd name="T40" fmla="*/ 2147483646 w 234"/>
                <a:gd name="T41" fmla="*/ 0 h 182"/>
                <a:gd name="T42" fmla="*/ 2147483646 w 234"/>
                <a:gd name="T43" fmla="*/ 0 h 182"/>
                <a:gd name="T44" fmla="*/ 2147483646 w 234"/>
                <a:gd name="T45" fmla="*/ 2147483646 h 182"/>
                <a:gd name="T46" fmla="*/ 2147483646 w 234"/>
                <a:gd name="T47" fmla="*/ 0 h 182"/>
                <a:gd name="T48" fmla="*/ 2147483646 w 234"/>
                <a:gd name="T49" fmla="*/ 0 h 182"/>
                <a:gd name="T50" fmla="*/ 2147483646 w 234"/>
                <a:gd name="T51" fmla="*/ 2147483646 h 182"/>
                <a:gd name="T52" fmla="*/ 2147483646 w 234"/>
                <a:gd name="T53" fmla="*/ 2147483646 h 182"/>
                <a:gd name="T54" fmla="*/ 2147483646 w 234"/>
                <a:gd name="T55" fmla="*/ 2147483646 h 182"/>
                <a:gd name="T56" fmla="*/ 2147483646 w 234"/>
                <a:gd name="T57" fmla="*/ 2147483646 h 182"/>
                <a:gd name="T58" fmla="*/ 2147483646 w 234"/>
                <a:gd name="T59" fmla="*/ 2147483646 h 182"/>
                <a:gd name="T60" fmla="*/ 2147483646 w 234"/>
                <a:gd name="T61" fmla="*/ 2147483646 h 18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234" h="182">
                  <a:moveTo>
                    <a:pt x="155" y="182"/>
                  </a:moveTo>
                  <a:lnTo>
                    <a:pt x="155" y="182"/>
                  </a:lnTo>
                  <a:lnTo>
                    <a:pt x="155" y="173"/>
                  </a:lnTo>
                  <a:cubicBezTo>
                    <a:pt x="176" y="171"/>
                    <a:pt x="178" y="169"/>
                    <a:pt x="178" y="141"/>
                  </a:cubicBezTo>
                  <a:lnTo>
                    <a:pt x="177" y="32"/>
                  </a:lnTo>
                  <a:lnTo>
                    <a:pt x="176" y="32"/>
                  </a:lnTo>
                  <a:lnTo>
                    <a:pt x="112" y="180"/>
                  </a:lnTo>
                  <a:lnTo>
                    <a:pt x="105" y="180"/>
                  </a:lnTo>
                  <a:lnTo>
                    <a:pt x="46" y="35"/>
                  </a:lnTo>
                  <a:lnTo>
                    <a:pt x="45" y="35"/>
                  </a:lnTo>
                  <a:lnTo>
                    <a:pt x="41" y="110"/>
                  </a:lnTo>
                  <a:cubicBezTo>
                    <a:pt x="40" y="133"/>
                    <a:pt x="40" y="146"/>
                    <a:pt x="41" y="156"/>
                  </a:cubicBezTo>
                  <a:cubicBezTo>
                    <a:pt x="42" y="169"/>
                    <a:pt x="47" y="171"/>
                    <a:pt x="66" y="172"/>
                  </a:cubicBezTo>
                  <a:lnTo>
                    <a:pt x="66" y="182"/>
                  </a:lnTo>
                  <a:lnTo>
                    <a:pt x="0" y="182"/>
                  </a:lnTo>
                  <a:lnTo>
                    <a:pt x="0" y="172"/>
                  </a:lnTo>
                  <a:cubicBezTo>
                    <a:pt x="16" y="171"/>
                    <a:pt x="21" y="167"/>
                    <a:pt x="23" y="156"/>
                  </a:cubicBezTo>
                  <a:cubicBezTo>
                    <a:pt x="25" y="147"/>
                    <a:pt x="26" y="133"/>
                    <a:pt x="28" y="104"/>
                  </a:cubicBezTo>
                  <a:lnTo>
                    <a:pt x="33" y="48"/>
                  </a:lnTo>
                  <a:cubicBezTo>
                    <a:pt x="35" y="14"/>
                    <a:pt x="33" y="11"/>
                    <a:pt x="9" y="9"/>
                  </a:cubicBezTo>
                  <a:lnTo>
                    <a:pt x="9" y="0"/>
                  </a:lnTo>
                  <a:lnTo>
                    <a:pt x="62" y="0"/>
                  </a:lnTo>
                  <a:lnTo>
                    <a:pt x="120" y="129"/>
                  </a:lnTo>
                  <a:lnTo>
                    <a:pt x="178" y="0"/>
                  </a:lnTo>
                  <a:lnTo>
                    <a:pt x="231" y="0"/>
                  </a:lnTo>
                  <a:lnTo>
                    <a:pt x="231" y="9"/>
                  </a:lnTo>
                  <a:cubicBezTo>
                    <a:pt x="208" y="11"/>
                    <a:pt x="207" y="13"/>
                    <a:pt x="207" y="38"/>
                  </a:cubicBezTo>
                  <a:lnTo>
                    <a:pt x="210" y="141"/>
                  </a:lnTo>
                  <a:cubicBezTo>
                    <a:pt x="211" y="169"/>
                    <a:pt x="212" y="171"/>
                    <a:pt x="234" y="173"/>
                  </a:cubicBezTo>
                  <a:lnTo>
                    <a:pt x="234" y="182"/>
                  </a:lnTo>
                  <a:lnTo>
                    <a:pt x="155" y="182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9D03AC22-68BF-EDEE-C195-B8BCDE81DD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6713" y="266233"/>
              <a:ext cx="137202" cy="119615"/>
            </a:xfrm>
            <a:custGeom>
              <a:avLst/>
              <a:gdLst>
                <a:gd name="T0" fmla="*/ 2147483646 w 152"/>
                <a:gd name="T1" fmla="*/ 2147483646 h 136"/>
                <a:gd name="T2" fmla="*/ 2147483646 w 152"/>
                <a:gd name="T3" fmla="*/ 2147483646 h 136"/>
                <a:gd name="T4" fmla="*/ 2147483646 w 152"/>
                <a:gd name="T5" fmla="*/ 2147483646 h 136"/>
                <a:gd name="T6" fmla="*/ 2147483646 w 152"/>
                <a:gd name="T7" fmla="*/ 2147483646 h 136"/>
                <a:gd name="T8" fmla="*/ 2147483646 w 152"/>
                <a:gd name="T9" fmla="*/ 2147483646 h 136"/>
                <a:gd name="T10" fmla="*/ 2147483646 w 152"/>
                <a:gd name="T11" fmla="*/ 2147483646 h 136"/>
                <a:gd name="T12" fmla="*/ 2147483646 w 152"/>
                <a:gd name="T13" fmla="*/ 2147483646 h 136"/>
                <a:gd name="T14" fmla="*/ 2147483646 w 152"/>
                <a:gd name="T15" fmla="*/ 2147483646 h 136"/>
                <a:gd name="T16" fmla="*/ 2147483646 w 152"/>
                <a:gd name="T17" fmla="*/ 2147483646 h 136"/>
                <a:gd name="T18" fmla="*/ 2147483646 w 152"/>
                <a:gd name="T19" fmla="*/ 2147483646 h 136"/>
                <a:gd name="T20" fmla="*/ 2147483646 w 152"/>
                <a:gd name="T21" fmla="*/ 2147483646 h 136"/>
                <a:gd name="T22" fmla="*/ 0 w 152"/>
                <a:gd name="T23" fmla="*/ 2147483646 h 136"/>
                <a:gd name="T24" fmla="*/ 0 w 152"/>
                <a:gd name="T25" fmla="*/ 2147483646 h 136"/>
                <a:gd name="T26" fmla="*/ 2147483646 w 152"/>
                <a:gd name="T27" fmla="*/ 2147483646 h 136"/>
                <a:gd name="T28" fmla="*/ 2147483646 w 152"/>
                <a:gd name="T29" fmla="*/ 2035367960 h 136"/>
                <a:gd name="T30" fmla="*/ 2147483646 w 152"/>
                <a:gd name="T31" fmla="*/ 0 h 136"/>
                <a:gd name="T32" fmla="*/ 2147483646 w 152"/>
                <a:gd name="T33" fmla="*/ 2147483646 h 136"/>
                <a:gd name="T34" fmla="*/ 2147483646 w 152"/>
                <a:gd name="T35" fmla="*/ 2147483646 h 136"/>
                <a:gd name="T36" fmla="*/ 2147483646 w 152"/>
                <a:gd name="T37" fmla="*/ 2147483646 h 136"/>
                <a:gd name="T38" fmla="*/ 2147483646 w 152"/>
                <a:gd name="T39" fmla="*/ 2147483646 h 136"/>
                <a:gd name="T40" fmla="*/ 2147483646 w 152"/>
                <a:gd name="T41" fmla="*/ 2147483646 h 136"/>
                <a:gd name="T42" fmla="*/ 2147483646 w 152"/>
                <a:gd name="T43" fmla="*/ 2147483646 h 136"/>
                <a:gd name="T44" fmla="*/ 2147483646 w 152"/>
                <a:gd name="T45" fmla="*/ 2147483646 h 136"/>
                <a:gd name="T46" fmla="*/ 2147483646 w 152"/>
                <a:gd name="T47" fmla="*/ 2147483646 h 136"/>
                <a:gd name="T48" fmla="*/ 2147483646 w 152"/>
                <a:gd name="T49" fmla="*/ 2147483646 h 136"/>
                <a:gd name="T50" fmla="*/ 2147483646 w 152"/>
                <a:gd name="T51" fmla="*/ 2147483646 h 1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36">
                  <a:moveTo>
                    <a:pt x="84" y="136"/>
                  </a:moveTo>
                  <a:lnTo>
                    <a:pt x="84" y="136"/>
                  </a:lnTo>
                  <a:lnTo>
                    <a:pt x="84" y="127"/>
                  </a:lnTo>
                  <a:lnTo>
                    <a:pt x="90" y="126"/>
                  </a:lnTo>
                  <a:cubicBezTo>
                    <a:pt x="97" y="125"/>
                    <a:pt x="99" y="123"/>
                    <a:pt x="95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5" y="126"/>
                  </a:cubicBezTo>
                  <a:lnTo>
                    <a:pt x="52" y="127"/>
                  </a:lnTo>
                  <a:lnTo>
                    <a:pt x="52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69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4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8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F0950B5D-BA54-C996-2928-2689BE8545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615" y="270033"/>
              <a:ext cx="139102" cy="116414"/>
            </a:xfrm>
            <a:custGeom>
              <a:avLst/>
              <a:gdLst>
                <a:gd name="T0" fmla="*/ 2147483646 w 154"/>
                <a:gd name="T1" fmla="*/ 2147483646 h 133"/>
                <a:gd name="T2" fmla="*/ 2147483646 w 154"/>
                <a:gd name="T3" fmla="*/ 2147483646 h 133"/>
                <a:gd name="T4" fmla="*/ 2147483646 w 154"/>
                <a:gd name="T5" fmla="*/ 2147483646 h 133"/>
                <a:gd name="T6" fmla="*/ 2147483646 w 154"/>
                <a:gd name="T7" fmla="*/ 2147483646 h 133"/>
                <a:gd name="T8" fmla="*/ 2147483646 w 154"/>
                <a:gd name="T9" fmla="*/ 2147483646 h 133"/>
                <a:gd name="T10" fmla="*/ 2147483646 w 154"/>
                <a:gd name="T11" fmla="*/ 2147483646 h 133"/>
                <a:gd name="T12" fmla="*/ 2147483646 w 154"/>
                <a:gd name="T13" fmla="*/ 2147483646 h 133"/>
                <a:gd name="T14" fmla="*/ 2147483646 w 154"/>
                <a:gd name="T15" fmla="*/ 2147483646 h 133"/>
                <a:gd name="T16" fmla="*/ 2147483646 w 154"/>
                <a:gd name="T17" fmla="*/ 2147483646 h 133"/>
                <a:gd name="T18" fmla="*/ 2147483646 w 154"/>
                <a:gd name="T19" fmla="*/ 2147483646 h 133"/>
                <a:gd name="T20" fmla="*/ 2147483646 w 154"/>
                <a:gd name="T21" fmla="*/ 2147483646 h 133"/>
                <a:gd name="T22" fmla="*/ 2147483646 w 154"/>
                <a:gd name="T23" fmla="*/ 2147483646 h 133"/>
                <a:gd name="T24" fmla="*/ 2147483646 w 154"/>
                <a:gd name="T25" fmla="*/ 2147483646 h 133"/>
                <a:gd name="T26" fmla="*/ 2147483646 w 154"/>
                <a:gd name="T27" fmla="*/ 2147483646 h 133"/>
                <a:gd name="T28" fmla="*/ 2147483646 w 154"/>
                <a:gd name="T29" fmla="*/ 2147483646 h 133"/>
                <a:gd name="T30" fmla="*/ 2147483646 w 154"/>
                <a:gd name="T31" fmla="*/ 2147483646 h 133"/>
                <a:gd name="T32" fmla="*/ 2147483646 w 154"/>
                <a:gd name="T33" fmla="*/ 2147483646 h 133"/>
                <a:gd name="T34" fmla="*/ 0 w 154"/>
                <a:gd name="T35" fmla="*/ 2147483646 h 133"/>
                <a:gd name="T36" fmla="*/ 0 w 154"/>
                <a:gd name="T37" fmla="*/ 0 h 133"/>
                <a:gd name="T38" fmla="*/ 2147483646 w 154"/>
                <a:gd name="T39" fmla="*/ 0 h 133"/>
                <a:gd name="T40" fmla="*/ 2147483646 w 154"/>
                <a:gd name="T41" fmla="*/ 2147483646 h 133"/>
                <a:gd name="T42" fmla="*/ 2147483646 w 154"/>
                <a:gd name="T43" fmla="*/ 2147483646 h 133"/>
                <a:gd name="T44" fmla="*/ 2147483646 w 154"/>
                <a:gd name="T45" fmla="*/ 2147483646 h 133"/>
                <a:gd name="T46" fmla="*/ 2147483646 w 154"/>
                <a:gd name="T47" fmla="*/ 2147483646 h 133"/>
                <a:gd name="T48" fmla="*/ 2147483646 w 154"/>
                <a:gd name="T49" fmla="*/ 2147483646 h 133"/>
                <a:gd name="T50" fmla="*/ 2147483646 w 154"/>
                <a:gd name="T51" fmla="*/ 0 h 133"/>
                <a:gd name="T52" fmla="*/ 2147483646 w 154"/>
                <a:gd name="T53" fmla="*/ 0 h 133"/>
                <a:gd name="T54" fmla="*/ 2147483646 w 154"/>
                <a:gd name="T55" fmla="*/ 2147483646 h 13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54" h="133">
                  <a:moveTo>
                    <a:pt x="154" y="9"/>
                  </a:moveTo>
                  <a:lnTo>
                    <a:pt x="154" y="9"/>
                  </a:lnTo>
                  <a:cubicBezTo>
                    <a:pt x="142" y="9"/>
                    <a:pt x="136" y="12"/>
                    <a:pt x="135" y="21"/>
                  </a:cubicBezTo>
                  <a:cubicBezTo>
                    <a:pt x="134" y="28"/>
                    <a:pt x="133" y="38"/>
                    <a:pt x="133" y="56"/>
                  </a:cubicBezTo>
                  <a:lnTo>
                    <a:pt x="133" y="133"/>
                  </a:lnTo>
                  <a:lnTo>
                    <a:pt x="120" y="1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75"/>
                  </a:lnTo>
                  <a:cubicBezTo>
                    <a:pt x="35" y="95"/>
                    <a:pt x="36" y="104"/>
                    <a:pt x="37" y="110"/>
                  </a:cubicBezTo>
                  <a:cubicBezTo>
                    <a:pt x="38" y="119"/>
                    <a:pt x="44" y="122"/>
                    <a:pt x="59" y="123"/>
                  </a:cubicBezTo>
                  <a:lnTo>
                    <a:pt x="59" y="132"/>
                  </a:lnTo>
                  <a:lnTo>
                    <a:pt x="3" y="132"/>
                  </a:lnTo>
                  <a:lnTo>
                    <a:pt x="3" y="123"/>
                  </a:lnTo>
                  <a:cubicBezTo>
                    <a:pt x="15" y="122"/>
                    <a:pt x="21" y="119"/>
                    <a:pt x="22" y="111"/>
                  </a:cubicBezTo>
                  <a:cubicBezTo>
                    <a:pt x="23" y="104"/>
                    <a:pt x="24" y="95"/>
                    <a:pt x="24" y="75"/>
                  </a:cubicBezTo>
                  <a:lnTo>
                    <a:pt x="24" y="37"/>
                  </a:lnTo>
                  <a:cubicBezTo>
                    <a:pt x="24" y="14"/>
                    <a:pt x="19" y="10"/>
                    <a:pt x="0" y="9"/>
                  </a:cubicBezTo>
                  <a:lnTo>
                    <a:pt x="0" y="0"/>
                  </a:lnTo>
                  <a:lnTo>
                    <a:pt x="46" y="0"/>
                  </a:lnTo>
                  <a:lnTo>
                    <a:pt x="121" y="86"/>
                  </a:lnTo>
                  <a:lnTo>
                    <a:pt x="122" y="86"/>
                  </a:lnTo>
                  <a:lnTo>
                    <a:pt x="122" y="57"/>
                  </a:lnTo>
                  <a:cubicBezTo>
                    <a:pt x="122" y="38"/>
                    <a:pt x="121" y="28"/>
                    <a:pt x="120" y="21"/>
                  </a:cubicBezTo>
                  <a:cubicBezTo>
                    <a:pt x="119" y="12"/>
                    <a:pt x="114" y="10"/>
                    <a:pt x="98" y="9"/>
                  </a:cubicBezTo>
                  <a:lnTo>
                    <a:pt x="98" y="0"/>
                  </a:lnTo>
                  <a:lnTo>
                    <a:pt x="154" y="0"/>
                  </a:lnTo>
                  <a:lnTo>
                    <a:pt x="154" y="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1DDB223-B2F8-7974-BC09-652FF2206F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8517" y="270033"/>
              <a:ext cx="143502" cy="115814"/>
            </a:xfrm>
            <a:custGeom>
              <a:avLst/>
              <a:gdLst>
                <a:gd name="T0" fmla="*/ 2147483646 w 159"/>
                <a:gd name="T1" fmla="*/ 2147483646 h 132"/>
                <a:gd name="T2" fmla="*/ 2147483646 w 159"/>
                <a:gd name="T3" fmla="*/ 2147483646 h 132"/>
                <a:gd name="T4" fmla="*/ 2147483646 w 159"/>
                <a:gd name="T5" fmla="*/ 2147483646 h 132"/>
                <a:gd name="T6" fmla="*/ 2147483646 w 159"/>
                <a:gd name="T7" fmla="*/ 2147483646 h 132"/>
                <a:gd name="T8" fmla="*/ 2147483646 w 159"/>
                <a:gd name="T9" fmla="*/ 2147483646 h 132"/>
                <a:gd name="T10" fmla="*/ 2147483646 w 159"/>
                <a:gd name="T11" fmla="*/ 2147483646 h 132"/>
                <a:gd name="T12" fmla="*/ 2147483646 w 159"/>
                <a:gd name="T13" fmla="*/ 2147483646 h 132"/>
                <a:gd name="T14" fmla="*/ 2147483646 w 159"/>
                <a:gd name="T15" fmla="*/ 2147483646 h 132"/>
                <a:gd name="T16" fmla="*/ 2147483646 w 159"/>
                <a:gd name="T17" fmla="*/ 2147483646 h 132"/>
                <a:gd name="T18" fmla="*/ 735545223 w 159"/>
                <a:gd name="T19" fmla="*/ 2147483646 h 132"/>
                <a:gd name="T20" fmla="*/ 735545223 w 159"/>
                <a:gd name="T21" fmla="*/ 2147483646 h 132"/>
                <a:gd name="T22" fmla="*/ 2147483646 w 159"/>
                <a:gd name="T23" fmla="*/ 2147483646 h 132"/>
                <a:gd name="T24" fmla="*/ 2147483646 w 159"/>
                <a:gd name="T25" fmla="*/ 2147483646 h 132"/>
                <a:gd name="T26" fmla="*/ 0 w 159"/>
                <a:gd name="T27" fmla="*/ 2147483646 h 132"/>
                <a:gd name="T28" fmla="*/ 0 w 159"/>
                <a:gd name="T29" fmla="*/ 0 h 132"/>
                <a:gd name="T30" fmla="*/ 2147483646 w 159"/>
                <a:gd name="T31" fmla="*/ 0 h 132"/>
                <a:gd name="T32" fmla="*/ 2147483646 w 159"/>
                <a:gd name="T33" fmla="*/ 2147483646 h 132"/>
                <a:gd name="T34" fmla="*/ 2147483646 w 159"/>
                <a:gd name="T35" fmla="*/ 2147483646 h 132"/>
                <a:gd name="T36" fmla="*/ 2147483646 w 159"/>
                <a:gd name="T37" fmla="*/ 2147483646 h 132"/>
                <a:gd name="T38" fmla="*/ 2147483646 w 159"/>
                <a:gd name="T39" fmla="*/ 2147483646 h 132"/>
                <a:gd name="T40" fmla="*/ 2147483646 w 159"/>
                <a:gd name="T41" fmla="*/ 2147483646 h 132"/>
                <a:gd name="T42" fmla="*/ 2147483646 w 159"/>
                <a:gd name="T43" fmla="*/ 2147483646 h 132"/>
                <a:gd name="T44" fmla="*/ 2147483646 w 159"/>
                <a:gd name="T45" fmla="*/ 0 h 132"/>
                <a:gd name="T46" fmla="*/ 2147483646 w 159"/>
                <a:gd name="T47" fmla="*/ 0 h 132"/>
                <a:gd name="T48" fmla="*/ 2147483646 w 159"/>
                <a:gd name="T49" fmla="*/ 2147483646 h 132"/>
                <a:gd name="T50" fmla="*/ 2147483646 w 159"/>
                <a:gd name="T51" fmla="*/ 2147483646 h 132"/>
                <a:gd name="T52" fmla="*/ 2147483646 w 159"/>
                <a:gd name="T53" fmla="*/ 2147483646 h 132"/>
                <a:gd name="T54" fmla="*/ 2147483646 w 159"/>
                <a:gd name="T55" fmla="*/ 2147483646 h 132"/>
                <a:gd name="T56" fmla="*/ 2147483646 w 159"/>
                <a:gd name="T57" fmla="*/ 2147483646 h 132"/>
                <a:gd name="T58" fmla="*/ 2147483646 w 159"/>
                <a:gd name="T59" fmla="*/ 2147483646 h 1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59" h="132">
                  <a:moveTo>
                    <a:pt x="91" y="132"/>
                  </a:moveTo>
                  <a:lnTo>
                    <a:pt x="91" y="132"/>
                  </a:lnTo>
                  <a:lnTo>
                    <a:pt x="91" y="123"/>
                  </a:lnTo>
                  <a:cubicBezTo>
                    <a:pt x="107" y="121"/>
                    <a:pt x="109" y="120"/>
                    <a:pt x="109" y="100"/>
                  </a:cubicBezTo>
                  <a:lnTo>
                    <a:pt x="109" y="68"/>
                  </a:lnTo>
                  <a:lnTo>
                    <a:pt x="52" y="68"/>
                  </a:lnTo>
                  <a:lnTo>
                    <a:pt x="52" y="100"/>
                  </a:lnTo>
                  <a:cubicBezTo>
                    <a:pt x="52" y="120"/>
                    <a:pt x="53" y="121"/>
                    <a:pt x="69" y="123"/>
                  </a:cubicBezTo>
                  <a:lnTo>
                    <a:pt x="69" y="132"/>
                  </a:lnTo>
                  <a:lnTo>
                    <a:pt x="1" y="132"/>
                  </a:lnTo>
                  <a:lnTo>
                    <a:pt x="1" y="123"/>
                  </a:lnTo>
                  <a:cubicBezTo>
                    <a:pt x="19" y="122"/>
                    <a:pt x="21" y="120"/>
                    <a:pt x="21" y="100"/>
                  </a:cubicBezTo>
                  <a:lnTo>
                    <a:pt x="21" y="32"/>
                  </a:lnTo>
                  <a:cubicBezTo>
                    <a:pt x="21" y="12"/>
                    <a:pt x="19" y="10"/>
                    <a:pt x="0" y="9"/>
                  </a:cubicBezTo>
                  <a:lnTo>
                    <a:pt x="0" y="0"/>
                  </a:lnTo>
                  <a:lnTo>
                    <a:pt x="69" y="0"/>
                  </a:lnTo>
                  <a:lnTo>
                    <a:pt x="69" y="9"/>
                  </a:lnTo>
                  <a:cubicBezTo>
                    <a:pt x="53" y="10"/>
                    <a:pt x="52" y="12"/>
                    <a:pt x="52" y="32"/>
                  </a:cubicBezTo>
                  <a:lnTo>
                    <a:pt x="52" y="56"/>
                  </a:lnTo>
                  <a:lnTo>
                    <a:pt x="109" y="56"/>
                  </a:lnTo>
                  <a:lnTo>
                    <a:pt x="109" y="32"/>
                  </a:lnTo>
                  <a:cubicBezTo>
                    <a:pt x="109" y="12"/>
                    <a:pt x="107" y="10"/>
                    <a:pt x="91" y="9"/>
                  </a:cubicBezTo>
                  <a:lnTo>
                    <a:pt x="91" y="0"/>
                  </a:lnTo>
                  <a:lnTo>
                    <a:pt x="159" y="0"/>
                  </a:lnTo>
                  <a:lnTo>
                    <a:pt x="159" y="8"/>
                  </a:lnTo>
                  <a:cubicBezTo>
                    <a:pt x="142" y="10"/>
                    <a:pt x="140" y="12"/>
                    <a:pt x="140" y="32"/>
                  </a:cubicBezTo>
                  <a:lnTo>
                    <a:pt x="140" y="100"/>
                  </a:lnTo>
                  <a:cubicBezTo>
                    <a:pt x="140" y="120"/>
                    <a:pt x="142" y="121"/>
                    <a:pt x="159" y="123"/>
                  </a:cubicBezTo>
                  <a:lnTo>
                    <a:pt x="159" y="132"/>
                  </a:lnTo>
                  <a:lnTo>
                    <a:pt x="91" y="132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B4EC748-3C1A-DEAA-03F2-D876BED77E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78519" y="266233"/>
              <a:ext cx="137202" cy="119615"/>
            </a:xfrm>
            <a:custGeom>
              <a:avLst/>
              <a:gdLst>
                <a:gd name="T0" fmla="*/ 2147483646 w 152"/>
                <a:gd name="T1" fmla="*/ 2147483646 h 136"/>
                <a:gd name="T2" fmla="*/ 2147483646 w 152"/>
                <a:gd name="T3" fmla="*/ 2147483646 h 136"/>
                <a:gd name="T4" fmla="*/ 2147483646 w 152"/>
                <a:gd name="T5" fmla="*/ 2147483646 h 136"/>
                <a:gd name="T6" fmla="*/ 2147483646 w 152"/>
                <a:gd name="T7" fmla="*/ 2147483646 h 136"/>
                <a:gd name="T8" fmla="*/ 2147483646 w 152"/>
                <a:gd name="T9" fmla="*/ 2147483646 h 136"/>
                <a:gd name="T10" fmla="*/ 2147483646 w 152"/>
                <a:gd name="T11" fmla="*/ 2147483646 h 136"/>
                <a:gd name="T12" fmla="*/ 2147483646 w 152"/>
                <a:gd name="T13" fmla="*/ 2147483646 h 136"/>
                <a:gd name="T14" fmla="*/ 2147483646 w 152"/>
                <a:gd name="T15" fmla="*/ 2147483646 h 136"/>
                <a:gd name="T16" fmla="*/ 2147483646 w 152"/>
                <a:gd name="T17" fmla="*/ 2147483646 h 136"/>
                <a:gd name="T18" fmla="*/ 2147483646 w 152"/>
                <a:gd name="T19" fmla="*/ 2147483646 h 136"/>
                <a:gd name="T20" fmla="*/ 2147483646 w 152"/>
                <a:gd name="T21" fmla="*/ 2147483646 h 136"/>
                <a:gd name="T22" fmla="*/ 0 w 152"/>
                <a:gd name="T23" fmla="*/ 2147483646 h 136"/>
                <a:gd name="T24" fmla="*/ 0 w 152"/>
                <a:gd name="T25" fmla="*/ 2147483646 h 136"/>
                <a:gd name="T26" fmla="*/ 2147483646 w 152"/>
                <a:gd name="T27" fmla="*/ 2147483646 h 136"/>
                <a:gd name="T28" fmla="*/ 2147483646 w 152"/>
                <a:gd name="T29" fmla="*/ 2035367960 h 136"/>
                <a:gd name="T30" fmla="*/ 2147483646 w 152"/>
                <a:gd name="T31" fmla="*/ 0 h 136"/>
                <a:gd name="T32" fmla="*/ 2147483646 w 152"/>
                <a:gd name="T33" fmla="*/ 2147483646 h 136"/>
                <a:gd name="T34" fmla="*/ 2147483646 w 152"/>
                <a:gd name="T35" fmla="*/ 2147483646 h 136"/>
                <a:gd name="T36" fmla="*/ 2147483646 w 152"/>
                <a:gd name="T37" fmla="*/ 2147483646 h 136"/>
                <a:gd name="T38" fmla="*/ 2147483646 w 152"/>
                <a:gd name="T39" fmla="*/ 2147483646 h 136"/>
                <a:gd name="T40" fmla="*/ 2147483646 w 152"/>
                <a:gd name="T41" fmla="*/ 2147483646 h 136"/>
                <a:gd name="T42" fmla="*/ 2147483646 w 152"/>
                <a:gd name="T43" fmla="*/ 2147483646 h 136"/>
                <a:gd name="T44" fmla="*/ 2147483646 w 152"/>
                <a:gd name="T45" fmla="*/ 2147483646 h 136"/>
                <a:gd name="T46" fmla="*/ 2147483646 w 152"/>
                <a:gd name="T47" fmla="*/ 2147483646 h 136"/>
                <a:gd name="T48" fmla="*/ 2147483646 w 152"/>
                <a:gd name="T49" fmla="*/ 2147483646 h 136"/>
                <a:gd name="T50" fmla="*/ 2147483646 w 152"/>
                <a:gd name="T51" fmla="*/ 2147483646 h 1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36">
                  <a:moveTo>
                    <a:pt x="85" y="136"/>
                  </a:moveTo>
                  <a:lnTo>
                    <a:pt x="85" y="136"/>
                  </a:lnTo>
                  <a:lnTo>
                    <a:pt x="85" y="127"/>
                  </a:lnTo>
                  <a:lnTo>
                    <a:pt x="90" y="126"/>
                  </a:lnTo>
                  <a:cubicBezTo>
                    <a:pt x="98" y="125"/>
                    <a:pt x="100" y="123"/>
                    <a:pt x="96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6" y="126"/>
                  </a:cubicBezTo>
                  <a:lnTo>
                    <a:pt x="53" y="127"/>
                  </a:lnTo>
                  <a:lnTo>
                    <a:pt x="53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70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5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9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BFF4A25B-7B0D-485E-7AAB-1287E6EDB8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621" y="265633"/>
              <a:ext cx="115602" cy="120215"/>
            </a:xfrm>
            <a:custGeom>
              <a:avLst/>
              <a:gdLst>
                <a:gd name="T0" fmla="*/ 2147483646 w 128"/>
                <a:gd name="T1" fmla="*/ 2147483646 h 137"/>
                <a:gd name="T2" fmla="*/ 2147483646 w 128"/>
                <a:gd name="T3" fmla="*/ 2147483646 h 137"/>
                <a:gd name="T4" fmla="*/ 2147483646 w 128"/>
                <a:gd name="T5" fmla="*/ 2147483646 h 137"/>
                <a:gd name="T6" fmla="*/ 2147483646 w 128"/>
                <a:gd name="T7" fmla="*/ 2147483646 h 137"/>
                <a:gd name="T8" fmla="*/ 2147483646 w 128"/>
                <a:gd name="T9" fmla="*/ 2147483646 h 137"/>
                <a:gd name="T10" fmla="*/ 2147483646 w 128"/>
                <a:gd name="T11" fmla="*/ 2147483646 h 137"/>
                <a:gd name="T12" fmla="*/ 2147483646 w 128"/>
                <a:gd name="T13" fmla="*/ 2147483646 h 137"/>
                <a:gd name="T14" fmla="*/ 2147483646 w 128"/>
                <a:gd name="T15" fmla="*/ 2147483646 h 137"/>
                <a:gd name="T16" fmla="*/ 2147483646 w 128"/>
                <a:gd name="T17" fmla="*/ 2147483646 h 137"/>
                <a:gd name="T18" fmla="*/ 2147483646 w 128"/>
                <a:gd name="T19" fmla="*/ 2147483646 h 137"/>
                <a:gd name="T20" fmla="*/ 2147483646 w 128"/>
                <a:gd name="T21" fmla="*/ 2147483646 h 137"/>
                <a:gd name="T22" fmla="*/ 2147483646 w 128"/>
                <a:gd name="T23" fmla="*/ 2147483646 h 137"/>
                <a:gd name="T24" fmla="*/ 2147483646 w 128"/>
                <a:gd name="T25" fmla="*/ 2147483646 h 137"/>
                <a:gd name="T26" fmla="*/ 2147483646 w 128"/>
                <a:gd name="T27" fmla="*/ 2147483646 h 137"/>
                <a:gd name="T28" fmla="*/ 2147483646 w 128"/>
                <a:gd name="T29" fmla="*/ 2147483646 h 137"/>
                <a:gd name="T30" fmla="*/ 0 w 128"/>
                <a:gd name="T31" fmla="*/ 2147483646 h 137"/>
                <a:gd name="T32" fmla="*/ 1473087386 w 128"/>
                <a:gd name="T33" fmla="*/ 0 h 137"/>
                <a:gd name="T34" fmla="*/ 2147483646 w 128"/>
                <a:gd name="T35" fmla="*/ 0 h 137"/>
                <a:gd name="T36" fmla="*/ 2147483646 w 128"/>
                <a:gd name="T37" fmla="*/ 2147483646 h 137"/>
                <a:gd name="T38" fmla="*/ 2147483646 w 128"/>
                <a:gd name="T39" fmla="*/ 2147483646 h 137"/>
                <a:gd name="T40" fmla="*/ 2147483646 w 128"/>
                <a:gd name="T41" fmla="*/ 0 h 137"/>
                <a:gd name="T42" fmla="*/ 2147483646 w 128"/>
                <a:gd name="T43" fmla="*/ 0 h 137"/>
                <a:gd name="T44" fmla="*/ 2147483646 w 128"/>
                <a:gd name="T45" fmla="*/ 2147483646 h 137"/>
                <a:gd name="T46" fmla="*/ 2147483646 w 128"/>
                <a:gd name="T47" fmla="*/ 2147483646 h 13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28" h="137">
                  <a:moveTo>
                    <a:pt x="119" y="43"/>
                  </a:moveTo>
                  <a:lnTo>
                    <a:pt x="119" y="43"/>
                  </a:lnTo>
                  <a:cubicBezTo>
                    <a:pt x="116" y="30"/>
                    <a:pt x="113" y="25"/>
                    <a:pt x="110" y="21"/>
                  </a:cubicBezTo>
                  <a:cubicBezTo>
                    <a:pt x="107" y="17"/>
                    <a:pt x="100" y="16"/>
                    <a:pt x="90" y="16"/>
                  </a:cubicBezTo>
                  <a:lnTo>
                    <a:pt x="79" y="16"/>
                  </a:lnTo>
                  <a:lnTo>
                    <a:pt x="79" y="105"/>
                  </a:lnTo>
                  <a:cubicBezTo>
                    <a:pt x="79" y="125"/>
                    <a:pt x="81" y="126"/>
                    <a:pt x="101" y="128"/>
                  </a:cubicBezTo>
                  <a:lnTo>
                    <a:pt x="101" y="137"/>
                  </a:lnTo>
                  <a:lnTo>
                    <a:pt x="27" y="137"/>
                  </a:lnTo>
                  <a:lnTo>
                    <a:pt x="27" y="128"/>
                  </a:lnTo>
                  <a:cubicBezTo>
                    <a:pt x="46" y="126"/>
                    <a:pt x="48" y="125"/>
                    <a:pt x="48" y="105"/>
                  </a:cubicBezTo>
                  <a:lnTo>
                    <a:pt x="48" y="16"/>
                  </a:lnTo>
                  <a:lnTo>
                    <a:pt x="40" y="16"/>
                  </a:lnTo>
                  <a:cubicBezTo>
                    <a:pt x="25" y="16"/>
                    <a:pt x="21" y="18"/>
                    <a:pt x="17" y="22"/>
                  </a:cubicBezTo>
                  <a:cubicBezTo>
                    <a:pt x="14" y="26"/>
                    <a:pt x="11" y="32"/>
                    <a:pt x="9" y="42"/>
                  </a:cubicBezTo>
                  <a:lnTo>
                    <a:pt x="0" y="42"/>
                  </a:lnTo>
                  <a:cubicBezTo>
                    <a:pt x="0" y="25"/>
                    <a:pt x="2" y="10"/>
                    <a:pt x="2" y="0"/>
                  </a:cubicBezTo>
                  <a:lnTo>
                    <a:pt x="9" y="0"/>
                  </a:lnTo>
                  <a:cubicBezTo>
                    <a:pt x="12" y="5"/>
                    <a:pt x="14" y="5"/>
                    <a:pt x="21" y="5"/>
                  </a:cubicBezTo>
                  <a:lnTo>
                    <a:pt x="108" y="5"/>
                  </a:lnTo>
                  <a:cubicBezTo>
                    <a:pt x="114" y="5"/>
                    <a:pt x="116" y="4"/>
                    <a:pt x="119" y="0"/>
                  </a:cubicBezTo>
                  <a:lnTo>
                    <a:pt x="125" y="0"/>
                  </a:lnTo>
                  <a:cubicBezTo>
                    <a:pt x="125" y="10"/>
                    <a:pt x="127" y="30"/>
                    <a:pt x="128" y="42"/>
                  </a:cubicBezTo>
                  <a:lnTo>
                    <a:pt x="119" y="4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FBE5087-FCC7-5CC9-70B5-BEA0B856DB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4123" y="265633"/>
              <a:ext cx="115602" cy="120215"/>
            </a:xfrm>
            <a:custGeom>
              <a:avLst/>
              <a:gdLst>
                <a:gd name="T0" fmla="*/ 2147483646 w 128"/>
                <a:gd name="T1" fmla="*/ 2147483646 h 137"/>
                <a:gd name="T2" fmla="*/ 2147483646 w 128"/>
                <a:gd name="T3" fmla="*/ 2147483646 h 137"/>
                <a:gd name="T4" fmla="*/ 2147483646 w 128"/>
                <a:gd name="T5" fmla="*/ 2147483646 h 137"/>
                <a:gd name="T6" fmla="*/ 2147483646 w 128"/>
                <a:gd name="T7" fmla="*/ 2147483646 h 137"/>
                <a:gd name="T8" fmla="*/ 2147483646 w 128"/>
                <a:gd name="T9" fmla="*/ 2147483646 h 137"/>
                <a:gd name="T10" fmla="*/ 2147483646 w 128"/>
                <a:gd name="T11" fmla="*/ 2147483646 h 137"/>
                <a:gd name="T12" fmla="*/ 2147483646 w 128"/>
                <a:gd name="T13" fmla="*/ 2147483646 h 137"/>
                <a:gd name="T14" fmla="*/ 2147483646 w 128"/>
                <a:gd name="T15" fmla="*/ 2147483646 h 137"/>
                <a:gd name="T16" fmla="*/ 2147483646 w 128"/>
                <a:gd name="T17" fmla="*/ 2147483646 h 137"/>
                <a:gd name="T18" fmla="*/ 2147483646 w 128"/>
                <a:gd name="T19" fmla="*/ 2147483646 h 137"/>
                <a:gd name="T20" fmla="*/ 2147483646 w 128"/>
                <a:gd name="T21" fmla="*/ 2147483646 h 137"/>
                <a:gd name="T22" fmla="*/ 2147483646 w 128"/>
                <a:gd name="T23" fmla="*/ 2147483646 h 137"/>
                <a:gd name="T24" fmla="*/ 2147483646 w 128"/>
                <a:gd name="T25" fmla="*/ 2147483646 h 137"/>
                <a:gd name="T26" fmla="*/ 2147483646 w 128"/>
                <a:gd name="T27" fmla="*/ 2147483646 h 137"/>
                <a:gd name="T28" fmla="*/ 2147483646 w 128"/>
                <a:gd name="T29" fmla="*/ 2147483646 h 137"/>
                <a:gd name="T30" fmla="*/ 0 w 128"/>
                <a:gd name="T31" fmla="*/ 2147483646 h 137"/>
                <a:gd name="T32" fmla="*/ 1473087386 w 128"/>
                <a:gd name="T33" fmla="*/ 0 h 137"/>
                <a:gd name="T34" fmla="*/ 2147483646 w 128"/>
                <a:gd name="T35" fmla="*/ 0 h 137"/>
                <a:gd name="T36" fmla="*/ 2147483646 w 128"/>
                <a:gd name="T37" fmla="*/ 2147483646 h 137"/>
                <a:gd name="T38" fmla="*/ 2147483646 w 128"/>
                <a:gd name="T39" fmla="*/ 2147483646 h 137"/>
                <a:gd name="T40" fmla="*/ 2147483646 w 128"/>
                <a:gd name="T41" fmla="*/ 0 h 137"/>
                <a:gd name="T42" fmla="*/ 2147483646 w 128"/>
                <a:gd name="T43" fmla="*/ 0 h 137"/>
                <a:gd name="T44" fmla="*/ 2147483646 w 128"/>
                <a:gd name="T45" fmla="*/ 2147483646 h 137"/>
                <a:gd name="T46" fmla="*/ 2147483646 w 128"/>
                <a:gd name="T47" fmla="*/ 2147483646 h 13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28" h="137">
                  <a:moveTo>
                    <a:pt x="119" y="43"/>
                  </a:moveTo>
                  <a:lnTo>
                    <a:pt x="119" y="43"/>
                  </a:lnTo>
                  <a:cubicBezTo>
                    <a:pt x="116" y="30"/>
                    <a:pt x="113" y="25"/>
                    <a:pt x="110" y="21"/>
                  </a:cubicBezTo>
                  <a:cubicBezTo>
                    <a:pt x="107" y="17"/>
                    <a:pt x="101" y="16"/>
                    <a:pt x="90" y="16"/>
                  </a:cubicBezTo>
                  <a:lnTo>
                    <a:pt x="79" y="16"/>
                  </a:lnTo>
                  <a:lnTo>
                    <a:pt x="79" y="105"/>
                  </a:lnTo>
                  <a:cubicBezTo>
                    <a:pt x="79" y="125"/>
                    <a:pt x="81" y="126"/>
                    <a:pt x="101" y="128"/>
                  </a:cubicBezTo>
                  <a:lnTo>
                    <a:pt x="101" y="137"/>
                  </a:lnTo>
                  <a:lnTo>
                    <a:pt x="27" y="137"/>
                  </a:lnTo>
                  <a:lnTo>
                    <a:pt x="27" y="128"/>
                  </a:lnTo>
                  <a:cubicBezTo>
                    <a:pt x="46" y="126"/>
                    <a:pt x="48" y="125"/>
                    <a:pt x="48" y="105"/>
                  </a:cubicBezTo>
                  <a:lnTo>
                    <a:pt x="48" y="16"/>
                  </a:lnTo>
                  <a:lnTo>
                    <a:pt x="40" y="16"/>
                  </a:lnTo>
                  <a:cubicBezTo>
                    <a:pt x="25" y="16"/>
                    <a:pt x="21" y="18"/>
                    <a:pt x="17" y="22"/>
                  </a:cubicBezTo>
                  <a:cubicBezTo>
                    <a:pt x="14" y="26"/>
                    <a:pt x="11" y="32"/>
                    <a:pt x="9" y="42"/>
                  </a:cubicBezTo>
                  <a:lnTo>
                    <a:pt x="0" y="42"/>
                  </a:lnTo>
                  <a:cubicBezTo>
                    <a:pt x="1" y="25"/>
                    <a:pt x="2" y="10"/>
                    <a:pt x="2" y="0"/>
                  </a:cubicBezTo>
                  <a:lnTo>
                    <a:pt x="9" y="0"/>
                  </a:lnTo>
                  <a:cubicBezTo>
                    <a:pt x="12" y="5"/>
                    <a:pt x="14" y="5"/>
                    <a:pt x="21" y="5"/>
                  </a:cubicBezTo>
                  <a:lnTo>
                    <a:pt x="108" y="5"/>
                  </a:lnTo>
                  <a:cubicBezTo>
                    <a:pt x="114" y="5"/>
                    <a:pt x="116" y="4"/>
                    <a:pt x="119" y="0"/>
                  </a:cubicBezTo>
                  <a:lnTo>
                    <a:pt x="125" y="0"/>
                  </a:lnTo>
                  <a:cubicBezTo>
                    <a:pt x="125" y="10"/>
                    <a:pt x="127" y="30"/>
                    <a:pt x="128" y="42"/>
                  </a:cubicBezTo>
                  <a:lnTo>
                    <a:pt x="119" y="4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179E9269-D7A2-C1E9-9459-7DFBCF9A11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4125" y="266233"/>
              <a:ext cx="137202" cy="119615"/>
            </a:xfrm>
            <a:custGeom>
              <a:avLst/>
              <a:gdLst>
                <a:gd name="T0" fmla="*/ 2147483646 w 152"/>
                <a:gd name="T1" fmla="*/ 2147483646 h 136"/>
                <a:gd name="T2" fmla="*/ 2147483646 w 152"/>
                <a:gd name="T3" fmla="*/ 2147483646 h 136"/>
                <a:gd name="T4" fmla="*/ 2147483646 w 152"/>
                <a:gd name="T5" fmla="*/ 2147483646 h 136"/>
                <a:gd name="T6" fmla="*/ 2147483646 w 152"/>
                <a:gd name="T7" fmla="*/ 2147483646 h 136"/>
                <a:gd name="T8" fmla="*/ 2147483646 w 152"/>
                <a:gd name="T9" fmla="*/ 2147483646 h 136"/>
                <a:gd name="T10" fmla="*/ 2147483646 w 152"/>
                <a:gd name="T11" fmla="*/ 2147483646 h 136"/>
                <a:gd name="T12" fmla="*/ 2147483646 w 152"/>
                <a:gd name="T13" fmla="*/ 2147483646 h 136"/>
                <a:gd name="T14" fmla="*/ 2147483646 w 152"/>
                <a:gd name="T15" fmla="*/ 2147483646 h 136"/>
                <a:gd name="T16" fmla="*/ 2147483646 w 152"/>
                <a:gd name="T17" fmla="*/ 2147483646 h 136"/>
                <a:gd name="T18" fmla="*/ 2147483646 w 152"/>
                <a:gd name="T19" fmla="*/ 2147483646 h 136"/>
                <a:gd name="T20" fmla="*/ 2147483646 w 152"/>
                <a:gd name="T21" fmla="*/ 2147483646 h 136"/>
                <a:gd name="T22" fmla="*/ 0 w 152"/>
                <a:gd name="T23" fmla="*/ 2147483646 h 136"/>
                <a:gd name="T24" fmla="*/ 0 w 152"/>
                <a:gd name="T25" fmla="*/ 2147483646 h 136"/>
                <a:gd name="T26" fmla="*/ 2147483646 w 152"/>
                <a:gd name="T27" fmla="*/ 2147483646 h 136"/>
                <a:gd name="T28" fmla="*/ 2147483646 w 152"/>
                <a:gd name="T29" fmla="*/ 2035367960 h 136"/>
                <a:gd name="T30" fmla="*/ 2147483646 w 152"/>
                <a:gd name="T31" fmla="*/ 0 h 136"/>
                <a:gd name="T32" fmla="*/ 2147483646 w 152"/>
                <a:gd name="T33" fmla="*/ 2147483646 h 136"/>
                <a:gd name="T34" fmla="*/ 2147483646 w 152"/>
                <a:gd name="T35" fmla="*/ 2147483646 h 136"/>
                <a:gd name="T36" fmla="*/ 2147483646 w 152"/>
                <a:gd name="T37" fmla="*/ 2147483646 h 136"/>
                <a:gd name="T38" fmla="*/ 2147483646 w 152"/>
                <a:gd name="T39" fmla="*/ 2147483646 h 136"/>
                <a:gd name="T40" fmla="*/ 2147483646 w 152"/>
                <a:gd name="T41" fmla="*/ 2147483646 h 136"/>
                <a:gd name="T42" fmla="*/ 2147483646 w 152"/>
                <a:gd name="T43" fmla="*/ 2147483646 h 136"/>
                <a:gd name="T44" fmla="*/ 2147483646 w 152"/>
                <a:gd name="T45" fmla="*/ 2147483646 h 136"/>
                <a:gd name="T46" fmla="*/ 2147483646 w 152"/>
                <a:gd name="T47" fmla="*/ 2147483646 h 136"/>
                <a:gd name="T48" fmla="*/ 2147483646 w 152"/>
                <a:gd name="T49" fmla="*/ 2147483646 h 136"/>
                <a:gd name="T50" fmla="*/ 2147483646 w 152"/>
                <a:gd name="T51" fmla="*/ 2147483646 h 1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36">
                  <a:moveTo>
                    <a:pt x="85" y="136"/>
                  </a:moveTo>
                  <a:lnTo>
                    <a:pt x="85" y="136"/>
                  </a:lnTo>
                  <a:lnTo>
                    <a:pt x="85" y="127"/>
                  </a:lnTo>
                  <a:lnTo>
                    <a:pt x="90" y="126"/>
                  </a:lnTo>
                  <a:cubicBezTo>
                    <a:pt x="97" y="125"/>
                    <a:pt x="99" y="123"/>
                    <a:pt x="95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5" y="126"/>
                  </a:cubicBezTo>
                  <a:lnTo>
                    <a:pt x="52" y="127"/>
                  </a:lnTo>
                  <a:lnTo>
                    <a:pt x="52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69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5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8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9125F7B8-DCFB-E8AB-5A30-30D1AC0490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4027" y="270033"/>
              <a:ext cx="139102" cy="116414"/>
            </a:xfrm>
            <a:custGeom>
              <a:avLst/>
              <a:gdLst>
                <a:gd name="T0" fmla="*/ 2147483646 w 154"/>
                <a:gd name="T1" fmla="*/ 2147483646 h 133"/>
                <a:gd name="T2" fmla="*/ 2147483646 w 154"/>
                <a:gd name="T3" fmla="*/ 2147483646 h 133"/>
                <a:gd name="T4" fmla="*/ 2147483646 w 154"/>
                <a:gd name="T5" fmla="*/ 2147483646 h 133"/>
                <a:gd name="T6" fmla="*/ 2147483646 w 154"/>
                <a:gd name="T7" fmla="*/ 2147483646 h 133"/>
                <a:gd name="T8" fmla="*/ 2147483646 w 154"/>
                <a:gd name="T9" fmla="*/ 2147483646 h 133"/>
                <a:gd name="T10" fmla="*/ 2147483646 w 154"/>
                <a:gd name="T11" fmla="*/ 2147483646 h 133"/>
                <a:gd name="T12" fmla="*/ 2147483646 w 154"/>
                <a:gd name="T13" fmla="*/ 2147483646 h 133"/>
                <a:gd name="T14" fmla="*/ 2147483646 w 154"/>
                <a:gd name="T15" fmla="*/ 2147483646 h 133"/>
                <a:gd name="T16" fmla="*/ 2147483646 w 154"/>
                <a:gd name="T17" fmla="*/ 2147483646 h 133"/>
                <a:gd name="T18" fmla="*/ 2147483646 w 154"/>
                <a:gd name="T19" fmla="*/ 2147483646 h 133"/>
                <a:gd name="T20" fmla="*/ 2147483646 w 154"/>
                <a:gd name="T21" fmla="*/ 2147483646 h 133"/>
                <a:gd name="T22" fmla="*/ 2147483646 w 154"/>
                <a:gd name="T23" fmla="*/ 2147483646 h 133"/>
                <a:gd name="T24" fmla="*/ 2147483646 w 154"/>
                <a:gd name="T25" fmla="*/ 2147483646 h 133"/>
                <a:gd name="T26" fmla="*/ 2147483646 w 154"/>
                <a:gd name="T27" fmla="*/ 2147483646 h 133"/>
                <a:gd name="T28" fmla="*/ 2147483646 w 154"/>
                <a:gd name="T29" fmla="*/ 2147483646 h 133"/>
                <a:gd name="T30" fmla="*/ 2147483646 w 154"/>
                <a:gd name="T31" fmla="*/ 2147483646 h 133"/>
                <a:gd name="T32" fmla="*/ 2147483646 w 154"/>
                <a:gd name="T33" fmla="*/ 2147483646 h 133"/>
                <a:gd name="T34" fmla="*/ 0 w 154"/>
                <a:gd name="T35" fmla="*/ 2147483646 h 133"/>
                <a:gd name="T36" fmla="*/ 0 w 154"/>
                <a:gd name="T37" fmla="*/ 0 h 133"/>
                <a:gd name="T38" fmla="*/ 2147483646 w 154"/>
                <a:gd name="T39" fmla="*/ 0 h 133"/>
                <a:gd name="T40" fmla="*/ 2147483646 w 154"/>
                <a:gd name="T41" fmla="*/ 2147483646 h 133"/>
                <a:gd name="T42" fmla="*/ 2147483646 w 154"/>
                <a:gd name="T43" fmla="*/ 2147483646 h 133"/>
                <a:gd name="T44" fmla="*/ 2147483646 w 154"/>
                <a:gd name="T45" fmla="*/ 2147483646 h 133"/>
                <a:gd name="T46" fmla="*/ 2147483646 w 154"/>
                <a:gd name="T47" fmla="*/ 2147483646 h 133"/>
                <a:gd name="T48" fmla="*/ 2147483646 w 154"/>
                <a:gd name="T49" fmla="*/ 2147483646 h 133"/>
                <a:gd name="T50" fmla="*/ 2147483646 w 154"/>
                <a:gd name="T51" fmla="*/ 0 h 133"/>
                <a:gd name="T52" fmla="*/ 2147483646 w 154"/>
                <a:gd name="T53" fmla="*/ 0 h 133"/>
                <a:gd name="T54" fmla="*/ 2147483646 w 154"/>
                <a:gd name="T55" fmla="*/ 2147483646 h 13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54" h="133">
                  <a:moveTo>
                    <a:pt x="154" y="9"/>
                  </a:moveTo>
                  <a:lnTo>
                    <a:pt x="154" y="9"/>
                  </a:lnTo>
                  <a:cubicBezTo>
                    <a:pt x="142" y="9"/>
                    <a:pt x="136" y="12"/>
                    <a:pt x="135" y="21"/>
                  </a:cubicBezTo>
                  <a:cubicBezTo>
                    <a:pt x="134" y="28"/>
                    <a:pt x="133" y="38"/>
                    <a:pt x="133" y="56"/>
                  </a:cubicBezTo>
                  <a:lnTo>
                    <a:pt x="133" y="133"/>
                  </a:lnTo>
                  <a:lnTo>
                    <a:pt x="120" y="1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75"/>
                  </a:lnTo>
                  <a:cubicBezTo>
                    <a:pt x="35" y="95"/>
                    <a:pt x="36" y="104"/>
                    <a:pt x="37" y="110"/>
                  </a:cubicBezTo>
                  <a:cubicBezTo>
                    <a:pt x="38" y="119"/>
                    <a:pt x="44" y="122"/>
                    <a:pt x="59" y="123"/>
                  </a:cubicBezTo>
                  <a:lnTo>
                    <a:pt x="59" y="132"/>
                  </a:lnTo>
                  <a:lnTo>
                    <a:pt x="3" y="132"/>
                  </a:lnTo>
                  <a:lnTo>
                    <a:pt x="3" y="123"/>
                  </a:lnTo>
                  <a:cubicBezTo>
                    <a:pt x="15" y="122"/>
                    <a:pt x="21" y="119"/>
                    <a:pt x="22" y="111"/>
                  </a:cubicBezTo>
                  <a:cubicBezTo>
                    <a:pt x="23" y="104"/>
                    <a:pt x="24" y="95"/>
                    <a:pt x="24" y="75"/>
                  </a:cubicBezTo>
                  <a:lnTo>
                    <a:pt x="24" y="37"/>
                  </a:lnTo>
                  <a:cubicBezTo>
                    <a:pt x="24" y="14"/>
                    <a:pt x="19" y="10"/>
                    <a:pt x="0" y="9"/>
                  </a:cubicBezTo>
                  <a:lnTo>
                    <a:pt x="0" y="0"/>
                  </a:lnTo>
                  <a:lnTo>
                    <a:pt x="46" y="0"/>
                  </a:lnTo>
                  <a:lnTo>
                    <a:pt x="121" y="86"/>
                  </a:lnTo>
                  <a:lnTo>
                    <a:pt x="122" y="86"/>
                  </a:lnTo>
                  <a:lnTo>
                    <a:pt x="122" y="57"/>
                  </a:lnTo>
                  <a:cubicBezTo>
                    <a:pt x="122" y="38"/>
                    <a:pt x="121" y="28"/>
                    <a:pt x="120" y="21"/>
                  </a:cubicBezTo>
                  <a:cubicBezTo>
                    <a:pt x="119" y="12"/>
                    <a:pt x="114" y="10"/>
                    <a:pt x="98" y="9"/>
                  </a:cubicBezTo>
                  <a:lnTo>
                    <a:pt x="98" y="0"/>
                  </a:lnTo>
                  <a:lnTo>
                    <a:pt x="154" y="0"/>
                  </a:lnTo>
                  <a:lnTo>
                    <a:pt x="154" y="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7B9CAE08-D9A1-5F4A-EFFB-102A70085F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730" y="219227"/>
              <a:ext cx="153702" cy="166620"/>
            </a:xfrm>
            <a:custGeom>
              <a:avLst/>
              <a:gdLst>
                <a:gd name="T0" fmla="*/ 2147483646 w 170"/>
                <a:gd name="T1" fmla="*/ 2147483646 h 190"/>
                <a:gd name="T2" fmla="*/ 2147483646 w 170"/>
                <a:gd name="T3" fmla="*/ 2147483646 h 190"/>
                <a:gd name="T4" fmla="*/ 2147483646 w 170"/>
                <a:gd name="T5" fmla="*/ 2147483646 h 190"/>
                <a:gd name="T6" fmla="*/ 2147483646 w 170"/>
                <a:gd name="T7" fmla="*/ 2147483646 h 190"/>
                <a:gd name="T8" fmla="*/ 0 w 170"/>
                <a:gd name="T9" fmla="*/ 2147483646 h 190"/>
                <a:gd name="T10" fmla="*/ 2147483646 w 170"/>
                <a:gd name="T11" fmla="*/ 0 h 190"/>
                <a:gd name="T12" fmla="*/ 2147483646 w 170"/>
                <a:gd name="T13" fmla="*/ 2147483646 h 190"/>
                <a:gd name="T14" fmla="*/ 2147483646 w 170"/>
                <a:gd name="T15" fmla="*/ 2147483646 h 190"/>
                <a:gd name="T16" fmla="*/ 2147483646 w 170"/>
                <a:gd name="T17" fmla="*/ 2147483646 h 190"/>
                <a:gd name="T18" fmla="*/ 2147483646 w 170"/>
                <a:gd name="T19" fmla="*/ 2147483646 h 190"/>
                <a:gd name="T20" fmla="*/ 2147483646 w 170"/>
                <a:gd name="T21" fmla="*/ 2147483646 h 190"/>
                <a:gd name="T22" fmla="*/ 2147483646 w 170"/>
                <a:gd name="T23" fmla="*/ 2147483646 h 190"/>
                <a:gd name="T24" fmla="*/ 2147483646 w 170"/>
                <a:gd name="T25" fmla="*/ 2147483646 h 190"/>
                <a:gd name="T26" fmla="*/ 2147483646 w 170"/>
                <a:gd name="T27" fmla="*/ 2147483646 h 19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0" h="190">
                  <a:moveTo>
                    <a:pt x="170" y="138"/>
                  </a:moveTo>
                  <a:lnTo>
                    <a:pt x="170" y="138"/>
                  </a:lnTo>
                  <a:cubicBezTo>
                    <a:pt x="167" y="152"/>
                    <a:pt x="159" y="173"/>
                    <a:pt x="155" y="182"/>
                  </a:cubicBezTo>
                  <a:cubicBezTo>
                    <a:pt x="147" y="184"/>
                    <a:pt x="122" y="190"/>
                    <a:pt x="103" y="190"/>
                  </a:cubicBezTo>
                  <a:cubicBezTo>
                    <a:pt x="30" y="190"/>
                    <a:pt x="0" y="141"/>
                    <a:pt x="0" y="97"/>
                  </a:cubicBezTo>
                  <a:cubicBezTo>
                    <a:pt x="0" y="39"/>
                    <a:pt x="44" y="0"/>
                    <a:pt x="109" y="0"/>
                  </a:cubicBezTo>
                  <a:cubicBezTo>
                    <a:pt x="132" y="0"/>
                    <a:pt x="152" y="6"/>
                    <a:pt x="159" y="7"/>
                  </a:cubicBezTo>
                  <a:cubicBezTo>
                    <a:pt x="162" y="23"/>
                    <a:pt x="164" y="35"/>
                    <a:pt x="166" y="52"/>
                  </a:cubicBezTo>
                  <a:lnTo>
                    <a:pt x="156" y="54"/>
                  </a:lnTo>
                  <a:cubicBezTo>
                    <a:pt x="148" y="22"/>
                    <a:pt x="128" y="11"/>
                    <a:pt x="103" y="11"/>
                  </a:cubicBezTo>
                  <a:cubicBezTo>
                    <a:pt x="60" y="11"/>
                    <a:pt x="37" y="50"/>
                    <a:pt x="37" y="91"/>
                  </a:cubicBezTo>
                  <a:cubicBezTo>
                    <a:pt x="37" y="143"/>
                    <a:pt x="66" y="178"/>
                    <a:pt x="106" y="178"/>
                  </a:cubicBezTo>
                  <a:cubicBezTo>
                    <a:pt x="131" y="178"/>
                    <a:pt x="147" y="163"/>
                    <a:pt x="161" y="135"/>
                  </a:cubicBezTo>
                  <a:lnTo>
                    <a:pt x="170" y="138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FD4E0A57-5604-864E-18EE-6DF9A859A5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1833" y="263032"/>
              <a:ext cx="132102" cy="121515"/>
            </a:xfrm>
            <a:custGeom>
              <a:avLst/>
              <a:gdLst>
                <a:gd name="T0" fmla="*/ 2147483646 w 146"/>
                <a:gd name="T1" fmla="*/ 2147483646 h 139"/>
                <a:gd name="T2" fmla="*/ 2147483646 w 146"/>
                <a:gd name="T3" fmla="*/ 2147483646 h 139"/>
                <a:gd name="T4" fmla="*/ 2147483646 w 146"/>
                <a:gd name="T5" fmla="*/ 2147483646 h 139"/>
                <a:gd name="T6" fmla="*/ 0 w 146"/>
                <a:gd name="T7" fmla="*/ 2147483646 h 139"/>
                <a:gd name="T8" fmla="*/ 2147483646 w 146"/>
                <a:gd name="T9" fmla="*/ 0 h 139"/>
                <a:gd name="T10" fmla="*/ 2147483646 w 146"/>
                <a:gd name="T11" fmla="*/ 2147483646 h 139"/>
                <a:gd name="T12" fmla="*/ 2147483646 w 146"/>
                <a:gd name="T13" fmla="*/ 2147483646 h 139"/>
                <a:gd name="T14" fmla="*/ 2147483646 w 146"/>
                <a:gd name="T15" fmla="*/ 2147483646 h 139"/>
                <a:gd name="T16" fmla="*/ 2147483646 w 146"/>
                <a:gd name="T17" fmla="*/ 2147483646 h 139"/>
                <a:gd name="T18" fmla="*/ 2147483646 w 146"/>
                <a:gd name="T19" fmla="*/ 2147483646 h 139"/>
                <a:gd name="T20" fmla="*/ 2147483646 w 146"/>
                <a:gd name="T21" fmla="*/ 2147483646 h 139"/>
                <a:gd name="T22" fmla="*/ 2147483646 w 146"/>
                <a:gd name="T23" fmla="*/ 2147483646 h 1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46" h="139">
                  <a:moveTo>
                    <a:pt x="146" y="68"/>
                  </a:moveTo>
                  <a:lnTo>
                    <a:pt x="146" y="68"/>
                  </a:lnTo>
                  <a:cubicBezTo>
                    <a:pt x="146" y="115"/>
                    <a:pt x="111" y="139"/>
                    <a:pt x="73" y="139"/>
                  </a:cubicBezTo>
                  <a:cubicBezTo>
                    <a:pt x="25" y="139"/>
                    <a:pt x="0" y="105"/>
                    <a:pt x="0" y="72"/>
                  </a:cubicBezTo>
                  <a:cubicBezTo>
                    <a:pt x="0" y="23"/>
                    <a:pt x="39" y="0"/>
                    <a:pt x="73" y="0"/>
                  </a:cubicBezTo>
                  <a:cubicBezTo>
                    <a:pt x="118" y="0"/>
                    <a:pt x="146" y="30"/>
                    <a:pt x="146" y="68"/>
                  </a:cubicBezTo>
                  <a:close/>
                  <a:moveTo>
                    <a:pt x="35" y="66"/>
                  </a:moveTo>
                  <a:lnTo>
                    <a:pt x="35" y="66"/>
                  </a:lnTo>
                  <a:cubicBezTo>
                    <a:pt x="35" y="104"/>
                    <a:pt x="52" y="129"/>
                    <a:pt x="76" y="129"/>
                  </a:cubicBezTo>
                  <a:cubicBezTo>
                    <a:pt x="94" y="129"/>
                    <a:pt x="111" y="114"/>
                    <a:pt x="111" y="74"/>
                  </a:cubicBezTo>
                  <a:cubicBezTo>
                    <a:pt x="111" y="42"/>
                    <a:pt x="97" y="10"/>
                    <a:pt x="71" y="10"/>
                  </a:cubicBezTo>
                  <a:cubicBezTo>
                    <a:pt x="52" y="10"/>
                    <a:pt x="35" y="30"/>
                    <a:pt x="35" y="66"/>
                  </a:cubicBez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06843972-D794-45BB-4CA3-C10BBD4C6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7935" y="266233"/>
              <a:ext cx="108602" cy="115214"/>
            </a:xfrm>
            <a:custGeom>
              <a:avLst/>
              <a:gdLst>
                <a:gd name="T0" fmla="*/ 2147483646 w 120"/>
                <a:gd name="T1" fmla="*/ 2147483646 h 131"/>
                <a:gd name="T2" fmla="*/ 2147483646 w 120"/>
                <a:gd name="T3" fmla="*/ 2147483646 h 131"/>
                <a:gd name="T4" fmla="*/ 2147483646 w 120"/>
                <a:gd name="T5" fmla="*/ 2147483646 h 131"/>
                <a:gd name="T6" fmla="*/ 0 w 120"/>
                <a:gd name="T7" fmla="*/ 2147483646 h 131"/>
                <a:gd name="T8" fmla="*/ 0 w 120"/>
                <a:gd name="T9" fmla="*/ 2147483646 h 131"/>
                <a:gd name="T10" fmla="*/ 2147483646 w 120"/>
                <a:gd name="T11" fmla="*/ 2147483646 h 131"/>
                <a:gd name="T12" fmla="*/ 2147483646 w 120"/>
                <a:gd name="T13" fmla="*/ 2147483646 h 131"/>
                <a:gd name="T14" fmla="*/ 1482489701 w 120"/>
                <a:gd name="T15" fmla="*/ 2147483646 h 131"/>
                <a:gd name="T16" fmla="*/ 1482489701 w 120"/>
                <a:gd name="T17" fmla="*/ 0 h 131"/>
                <a:gd name="T18" fmla="*/ 2147483646 w 120"/>
                <a:gd name="T19" fmla="*/ 0 h 131"/>
                <a:gd name="T20" fmla="*/ 2147483646 w 120"/>
                <a:gd name="T21" fmla="*/ 2147483646 h 131"/>
                <a:gd name="T22" fmla="*/ 2147483646 w 120"/>
                <a:gd name="T23" fmla="*/ 2147483646 h 131"/>
                <a:gd name="T24" fmla="*/ 2147483646 w 120"/>
                <a:gd name="T25" fmla="*/ 2147483646 h 131"/>
                <a:gd name="T26" fmla="*/ 2147483646 w 120"/>
                <a:gd name="T27" fmla="*/ 2147483646 h 131"/>
                <a:gd name="T28" fmla="*/ 2147483646 w 120"/>
                <a:gd name="T29" fmla="*/ 2147483646 h 131"/>
                <a:gd name="T30" fmla="*/ 2147483646 w 120"/>
                <a:gd name="T31" fmla="*/ 2147483646 h 131"/>
                <a:gd name="T32" fmla="*/ 2147483646 w 120"/>
                <a:gd name="T33" fmla="*/ 2147483646 h 131"/>
                <a:gd name="T34" fmla="*/ 2147483646 w 120"/>
                <a:gd name="T35" fmla="*/ 2147483646 h 13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0" h="131">
                  <a:moveTo>
                    <a:pt x="120" y="93"/>
                  </a:moveTo>
                  <a:lnTo>
                    <a:pt x="120" y="93"/>
                  </a:lnTo>
                  <a:cubicBezTo>
                    <a:pt x="118" y="102"/>
                    <a:pt x="114" y="124"/>
                    <a:pt x="112" y="131"/>
                  </a:cubicBezTo>
                  <a:lnTo>
                    <a:pt x="0" y="131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0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73" y="0"/>
                  </a:lnTo>
                  <a:lnTo>
                    <a:pt x="73" y="9"/>
                  </a:lnTo>
                  <a:cubicBezTo>
                    <a:pt x="54" y="10"/>
                    <a:pt x="52" y="11"/>
                    <a:pt x="52" y="31"/>
                  </a:cubicBezTo>
                  <a:lnTo>
                    <a:pt x="52" y="102"/>
                  </a:lnTo>
                  <a:cubicBezTo>
                    <a:pt x="52" y="112"/>
                    <a:pt x="53" y="116"/>
                    <a:pt x="57" y="119"/>
                  </a:cubicBezTo>
                  <a:cubicBezTo>
                    <a:pt x="61" y="121"/>
                    <a:pt x="68" y="121"/>
                    <a:pt x="77" y="121"/>
                  </a:cubicBezTo>
                  <a:cubicBezTo>
                    <a:pt x="87" y="121"/>
                    <a:pt x="95" y="120"/>
                    <a:pt x="100" y="114"/>
                  </a:cubicBezTo>
                  <a:cubicBezTo>
                    <a:pt x="104" y="109"/>
                    <a:pt x="107" y="102"/>
                    <a:pt x="111" y="9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311EBABA-D344-318D-D001-7FEC84E4D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4937" y="266233"/>
              <a:ext cx="107902" cy="115214"/>
            </a:xfrm>
            <a:custGeom>
              <a:avLst/>
              <a:gdLst>
                <a:gd name="T0" fmla="*/ 2147483646 w 120"/>
                <a:gd name="T1" fmla="*/ 2147483646 h 131"/>
                <a:gd name="T2" fmla="*/ 2147483646 w 120"/>
                <a:gd name="T3" fmla="*/ 2147483646 h 131"/>
                <a:gd name="T4" fmla="*/ 2147483646 w 120"/>
                <a:gd name="T5" fmla="*/ 2147483646 h 131"/>
                <a:gd name="T6" fmla="*/ 0 w 120"/>
                <a:gd name="T7" fmla="*/ 2147483646 h 131"/>
                <a:gd name="T8" fmla="*/ 0 w 120"/>
                <a:gd name="T9" fmla="*/ 2147483646 h 131"/>
                <a:gd name="T10" fmla="*/ 2147483646 w 120"/>
                <a:gd name="T11" fmla="*/ 2147483646 h 131"/>
                <a:gd name="T12" fmla="*/ 2147483646 w 120"/>
                <a:gd name="T13" fmla="*/ 2147483646 h 131"/>
                <a:gd name="T14" fmla="*/ 1454546835 w 120"/>
                <a:gd name="T15" fmla="*/ 2147483646 h 131"/>
                <a:gd name="T16" fmla="*/ 1454546835 w 120"/>
                <a:gd name="T17" fmla="*/ 0 h 131"/>
                <a:gd name="T18" fmla="*/ 2147483646 w 120"/>
                <a:gd name="T19" fmla="*/ 0 h 131"/>
                <a:gd name="T20" fmla="*/ 2147483646 w 120"/>
                <a:gd name="T21" fmla="*/ 2147483646 h 131"/>
                <a:gd name="T22" fmla="*/ 2147483646 w 120"/>
                <a:gd name="T23" fmla="*/ 2147483646 h 131"/>
                <a:gd name="T24" fmla="*/ 2147483646 w 120"/>
                <a:gd name="T25" fmla="*/ 2147483646 h 131"/>
                <a:gd name="T26" fmla="*/ 2147483646 w 120"/>
                <a:gd name="T27" fmla="*/ 2147483646 h 131"/>
                <a:gd name="T28" fmla="*/ 2147483646 w 120"/>
                <a:gd name="T29" fmla="*/ 2147483646 h 131"/>
                <a:gd name="T30" fmla="*/ 2147483646 w 120"/>
                <a:gd name="T31" fmla="*/ 2147483646 h 131"/>
                <a:gd name="T32" fmla="*/ 2147483646 w 120"/>
                <a:gd name="T33" fmla="*/ 2147483646 h 131"/>
                <a:gd name="T34" fmla="*/ 2147483646 w 120"/>
                <a:gd name="T35" fmla="*/ 2147483646 h 13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0" h="131">
                  <a:moveTo>
                    <a:pt x="120" y="93"/>
                  </a:moveTo>
                  <a:lnTo>
                    <a:pt x="120" y="93"/>
                  </a:lnTo>
                  <a:cubicBezTo>
                    <a:pt x="118" y="102"/>
                    <a:pt x="114" y="124"/>
                    <a:pt x="112" y="131"/>
                  </a:cubicBezTo>
                  <a:lnTo>
                    <a:pt x="0" y="131"/>
                  </a:lnTo>
                  <a:lnTo>
                    <a:pt x="0" y="123"/>
                  </a:lnTo>
                  <a:cubicBezTo>
                    <a:pt x="20" y="121"/>
                    <a:pt x="21" y="120"/>
                    <a:pt x="21" y="100"/>
                  </a:cubicBezTo>
                  <a:lnTo>
                    <a:pt x="21" y="30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73" y="0"/>
                  </a:lnTo>
                  <a:lnTo>
                    <a:pt x="73" y="9"/>
                  </a:lnTo>
                  <a:cubicBezTo>
                    <a:pt x="54" y="10"/>
                    <a:pt x="52" y="11"/>
                    <a:pt x="52" y="31"/>
                  </a:cubicBezTo>
                  <a:lnTo>
                    <a:pt x="52" y="102"/>
                  </a:lnTo>
                  <a:cubicBezTo>
                    <a:pt x="52" y="112"/>
                    <a:pt x="54" y="116"/>
                    <a:pt x="57" y="119"/>
                  </a:cubicBezTo>
                  <a:cubicBezTo>
                    <a:pt x="61" y="121"/>
                    <a:pt x="68" y="121"/>
                    <a:pt x="77" y="121"/>
                  </a:cubicBezTo>
                  <a:cubicBezTo>
                    <a:pt x="88" y="121"/>
                    <a:pt x="95" y="120"/>
                    <a:pt x="100" y="114"/>
                  </a:cubicBezTo>
                  <a:cubicBezTo>
                    <a:pt x="104" y="109"/>
                    <a:pt x="107" y="102"/>
                    <a:pt x="111" y="9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98BF01C-97D0-B119-39BE-37A62C12D3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838" y="266233"/>
              <a:ext cx="109902" cy="115814"/>
            </a:xfrm>
            <a:custGeom>
              <a:avLst/>
              <a:gdLst>
                <a:gd name="T0" fmla="*/ 2147483646 w 122"/>
                <a:gd name="T1" fmla="*/ 2147483646 h 132"/>
                <a:gd name="T2" fmla="*/ 2147483646 w 122"/>
                <a:gd name="T3" fmla="*/ 2147483646 h 132"/>
                <a:gd name="T4" fmla="*/ 2147483646 w 122"/>
                <a:gd name="T5" fmla="*/ 2147483646 h 132"/>
                <a:gd name="T6" fmla="*/ 0 w 122"/>
                <a:gd name="T7" fmla="*/ 2147483646 h 132"/>
                <a:gd name="T8" fmla="*/ 0 w 122"/>
                <a:gd name="T9" fmla="*/ 2147483646 h 132"/>
                <a:gd name="T10" fmla="*/ 2147483646 w 122"/>
                <a:gd name="T11" fmla="*/ 2147483646 h 132"/>
                <a:gd name="T12" fmla="*/ 2147483646 w 122"/>
                <a:gd name="T13" fmla="*/ 2147483646 h 132"/>
                <a:gd name="T14" fmla="*/ 1461521838 w 122"/>
                <a:gd name="T15" fmla="*/ 2147483646 h 132"/>
                <a:gd name="T16" fmla="*/ 1461521838 w 122"/>
                <a:gd name="T17" fmla="*/ 0 h 132"/>
                <a:gd name="T18" fmla="*/ 2147483646 w 122"/>
                <a:gd name="T19" fmla="*/ 0 h 132"/>
                <a:gd name="T20" fmla="*/ 2147483646 w 122"/>
                <a:gd name="T21" fmla="*/ 2147483646 h 132"/>
                <a:gd name="T22" fmla="*/ 2147483646 w 122"/>
                <a:gd name="T23" fmla="*/ 2147483646 h 132"/>
                <a:gd name="T24" fmla="*/ 2147483646 w 122"/>
                <a:gd name="T25" fmla="*/ 2147483646 h 132"/>
                <a:gd name="T26" fmla="*/ 2147483646 w 122"/>
                <a:gd name="T27" fmla="*/ 2147483646 h 132"/>
                <a:gd name="T28" fmla="*/ 2147483646 w 122"/>
                <a:gd name="T29" fmla="*/ 2147483646 h 132"/>
                <a:gd name="T30" fmla="*/ 2147483646 w 122"/>
                <a:gd name="T31" fmla="*/ 2147483646 h 132"/>
                <a:gd name="T32" fmla="*/ 2147483646 w 122"/>
                <a:gd name="T33" fmla="*/ 2147483646 h 132"/>
                <a:gd name="T34" fmla="*/ 2147483646 w 122"/>
                <a:gd name="T35" fmla="*/ 2147483646 h 132"/>
                <a:gd name="T36" fmla="*/ 2147483646 w 122"/>
                <a:gd name="T37" fmla="*/ 2147483646 h 132"/>
                <a:gd name="T38" fmla="*/ 2147483646 w 122"/>
                <a:gd name="T39" fmla="*/ 2147483646 h 132"/>
                <a:gd name="T40" fmla="*/ 2147483646 w 122"/>
                <a:gd name="T41" fmla="*/ 2147483646 h 132"/>
                <a:gd name="T42" fmla="*/ 2147483646 w 122"/>
                <a:gd name="T43" fmla="*/ 2147483646 h 132"/>
                <a:gd name="T44" fmla="*/ 2147483646 w 122"/>
                <a:gd name="T45" fmla="*/ 2147483646 h 132"/>
                <a:gd name="T46" fmla="*/ 2147483646 w 122"/>
                <a:gd name="T47" fmla="*/ 2147483646 h 132"/>
                <a:gd name="T48" fmla="*/ 2147483646 w 122"/>
                <a:gd name="T49" fmla="*/ 2147483646 h 132"/>
                <a:gd name="T50" fmla="*/ 2147483646 w 122"/>
                <a:gd name="T51" fmla="*/ 2147483646 h 132"/>
                <a:gd name="T52" fmla="*/ 2147483646 w 122"/>
                <a:gd name="T53" fmla="*/ 2147483646 h 132"/>
                <a:gd name="T54" fmla="*/ 2147483646 w 122"/>
                <a:gd name="T55" fmla="*/ 2147483646 h 132"/>
                <a:gd name="T56" fmla="*/ 2147483646 w 122"/>
                <a:gd name="T57" fmla="*/ 2147483646 h 132"/>
                <a:gd name="T58" fmla="*/ 2147483646 w 122"/>
                <a:gd name="T59" fmla="*/ 2147483646 h 1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2" h="132">
                  <a:moveTo>
                    <a:pt x="122" y="95"/>
                  </a:moveTo>
                  <a:lnTo>
                    <a:pt x="122" y="95"/>
                  </a:lnTo>
                  <a:cubicBezTo>
                    <a:pt x="121" y="105"/>
                    <a:pt x="117" y="126"/>
                    <a:pt x="115" y="132"/>
                  </a:cubicBezTo>
                  <a:lnTo>
                    <a:pt x="0" y="132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1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110" y="0"/>
                  </a:lnTo>
                  <a:cubicBezTo>
                    <a:pt x="110" y="6"/>
                    <a:pt x="111" y="19"/>
                    <a:pt x="112" y="33"/>
                  </a:cubicBezTo>
                  <a:lnTo>
                    <a:pt x="103" y="33"/>
                  </a:lnTo>
                  <a:cubicBezTo>
                    <a:pt x="100" y="25"/>
                    <a:pt x="98" y="21"/>
                    <a:pt x="95" y="17"/>
                  </a:cubicBezTo>
                  <a:cubicBezTo>
                    <a:pt x="91" y="12"/>
                    <a:pt x="86" y="11"/>
                    <a:pt x="72" y="11"/>
                  </a:cubicBezTo>
                  <a:lnTo>
                    <a:pt x="60" y="11"/>
                  </a:lnTo>
                  <a:cubicBezTo>
                    <a:pt x="53" y="11"/>
                    <a:pt x="52" y="11"/>
                    <a:pt x="52" y="19"/>
                  </a:cubicBezTo>
                  <a:lnTo>
                    <a:pt x="52" y="57"/>
                  </a:lnTo>
                  <a:lnTo>
                    <a:pt x="70" y="57"/>
                  </a:lnTo>
                  <a:cubicBezTo>
                    <a:pt x="86" y="57"/>
                    <a:pt x="88" y="55"/>
                    <a:pt x="90" y="42"/>
                  </a:cubicBezTo>
                  <a:lnTo>
                    <a:pt x="99" y="42"/>
                  </a:lnTo>
                  <a:lnTo>
                    <a:pt x="99" y="85"/>
                  </a:lnTo>
                  <a:lnTo>
                    <a:pt x="90" y="85"/>
                  </a:lnTo>
                  <a:cubicBezTo>
                    <a:pt x="88" y="72"/>
                    <a:pt x="86" y="69"/>
                    <a:pt x="70" y="69"/>
                  </a:cubicBezTo>
                  <a:lnTo>
                    <a:pt x="52" y="69"/>
                  </a:lnTo>
                  <a:lnTo>
                    <a:pt x="52" y="99"/>
                  </a:lnTo>
                  <a:cubicBezTo>
                    <a:pt x="52" y="111"/>
                    <a:pt x="53" y="116"/>
                    <a:pt x="57" y="118"/>
                  </a:cubicBezTo>
                  <a:cubicBezTo>
                    <a:pt x="60" y="120"/>
                    <a:pt x="67" y="121"/>
                    <a:pt x="78" y="121"/>
                  </a:cubicBezTo>
                  <a:cubicBezTo>
                    <a:pt x="90" y="121"/>
                    <a:pt x="97" y="119"/>
                    <a:pt x="102" y="114"/>
                  </a:cubicBezTo>
                  <a:cubicBezTo>
                    <a:pt x="106" y="110"/>
                    <a:pt x="110" y="104"/>
                    <a:pt x="114" y="94"/>
                  </a:cubicBezTo>
                  <a:lnTo>
                    <a:pt x="122" y="95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0D8F956E-B488-95EC-8EAF-04F67BEF03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740" y="263032"/>
              <a:ext cx="128302" cy="121515"/>
            </a:xfrm>
            <a:custGeom>
              <a:avLst/>
              <a:gdLst>
                <a:gd name="T0" fmla="*/ 2147483646 w 142"/>
                <a:gd name="T1" fmla="*/ 2147483646 h 139"/>
                <a:gd name="T2" fmla="*/ 2147483646 w 142"/>
                <a:gd name="T3" fmla="*/ 2147483646 h 139"/>
                <a:gd name="T4" fmla="*/ 2147483646 w 142"/>
                <a:gd name="T5" fmla="*/ 2147483646 h 139"/>
                <a:gd name="T6" fmla="*/ 2147483646 w 142"/>
                <a:gd name="T7" fmla="*/ 2147483646 h 139"/>
                <a:gd name="T8" fmla="*/ 2147483646 w 142"/>
                <a:gd name="T9" fmla="*/ 2147483646 h 139"/>
                <a:gd name="T10" fmla="*/ 2147483646 w 142"/>
                <a:gd name="T11" fmla="*/ 2147483646 h 139"/>
                <a:gd name="T12" fmla="*/ 0 w 142"/>
                <a:gd name="T13" fmla="*/ 2147483646 h 139"/>
                <a:gd name="T14" fmla="*/ 2147483646 w 142"/>
                <a:gd name="T15" fmla="*/ 0 h 139"/>
                <a:gd name="T16" fmla="*/ 2147483646 w 142"/>
                <a:gd name="T17" fmla="*/ 2147483646 h 139"/>
                <a:gd name="T18" fmla="*/ 2147483646 w 142"/>
                <a:gd name="T19" fmla="*/ 2147483646 h 139"/>
                <a:gd name="T20" fmla="*/ 2147483646 w 142"/>
                <a:gd name="T21" fmla="*/ 2147483646 h 139"/>
                <a:gd name="T22" fmla="*/ 2147483646 w 142"/>
                <a:gd name="T23" fmla="*/ 2147483646 h 139"/>
                <a:gd name="T24" fmla="*/ 2147483646 w 142"/>
                <a:gd name="T25" fmla="*/ 2147483646 h 139"/>
                <a:gd name="T26" fmla="*/ 2147483646 w 142"/>
                <a:gd name="T27" fmla="*/ 2147483646 h 139"/>
                <a:gd name="T28" fmla="*/ 2147483646 w 142"/>
                <a:gd name="T29" fmla="*/ 2147483646 h 139"/>
                <a:gd name="T30" fmla="*/ 2147483646 w 142"/>
                <a:gd name="T31" fmla="*/ 2147483646 h 139"/>
                <a:gd name="T32" fmla="*/ 2147483646 w 142"/>
                <a:gd name="T33" fmla="*/ 2147483646 h 139"/>
                <a:gd name="T34" fmla="*/ 2147483646 w 142"/>
                <a:gd name="T35" fmla="*/ 2147483646 h 139"/>
                <a:gd name="T36" fmla="*/ 2147483646 w 142"/>
                <a:gd name="T37" fmla="*/ 2147483646 h 139"/>
                <a:gd name="T38" fmla="*/ 2147483646 w 142"/>
                <a:gd name="T39" fmla="*/ 2147483646 h 1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42" h="139">
                  <a:moveTo>
                    <a:pt x="142" y="79"/>
                  </a:moveTo>
                  <a:lnTo>
                    <a:pt x="142" y="79"/>
                  </a:lnTo>
                  <a:cubicBezTo>
                    <a:pt x="131" y="81"/>
                    <a:pt x="130" y="82"/>
                    <a:pt x="130" y="96"/>
                  </a:cubicBezTo>
                  <a:lnTo>
                    <a:pt x="130" y="113"/>
                  </a:lnTo>
                  <a:cubicBezTo>
                    <a:pt x="130" y="120"/>
                    <a:pt x="130" y="126"/>
                    <a:pt x="131" y="131"/>
                  </a:cubicBezTo>
                  <a:cubicBezTo>
                    <a:pt x="117" y="134"/>
                    <a:pt x="99" y="139"/>
                    <a:pt x="80" y="139"/>
                  </a:cubicBezTo>
                  <a:cubicBezTo>
                    <a:pt x="31" y="139"/>
                    <a:pt x="0" y="112"/>
                    <a:pt x="0" y="72"/>
                  </a:cubicBezTo>
                  <a:cubicBezTo>
                    <a:pt x="0" y="24"/>
                    <a:pt x="39" y="0"/>
                    <a:pt x="85" y="0"/>
                  </a:cubicBezTo>
                  <a:cubicBezTo>
                    <a:pt x="103" y="0"/>
                    <a:pt x="119" y="4"/>
                    <a:pt x="127" y="7"/>
                  </a:cubicBezTo>
                  <a:cubicBezTo>
                    <a:pt x="127" y="13"/>
                    <a:pt x="128" y="25"/>
                    <a:pt x="130" y="44"/>
                  </a:cubicBezTo>
                  <a:lnTo>
                    <a:pt x="121" y="44"/>
                  </a:lnTo>
                  <a:cubicBezTo>
                    <a:pt x="114" y="18"/>
                    <a:pt x="98" y="10"/>
                    <a:pt x="80" y="10"/>
                  </a:cubicBezTo>
                  <a:cubicBezTo>
                    <a:pt x="57" y="10"/>
                    <a:pt x="35" y="29"/>
                    <a:pt x="35" y="67"/>
                  </a:cubicBezTo>
                  <a:cubicBezTo>
                    <a:pt x="35" y="99"/>
                    <a:pt x="52" y="129"/>
                    <a:pt x="83" y="129"/>
                  </a:cubicBezTo>
                  <a:cubicBezTo>
                    <a:pt x="91" y="129"/>
                    <a:pt x="98" y="126"/>
                    <a:pt x="98" y="115"/>
                  </a:cubicBezTo>
                  <a:lnTo>
                    <a:pt x="98" y="96"/>
                  </a:lnTo>
                  <a:cubicBezTo>
                    <a:pt x="98" y="82"/>
                    <a:pt x="97" y="81"/>
                    <a:pt x="76" y="79"/>
                  </a:cubicBezTo>
                  <a:lnTo>
                    <a:pt x="76" y="71"/>
                  </a:lnTo>
                  <a:lnTo>
                    <a:pt x="142" y="71"/>
                  </a:lnTo>
                  <a:lnTo>
                    <a:pt x="142" y="7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FD6E8E44-3F9D-3BF8-F111-63F746AD94D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442" y="266233"/>
              <a:ext cx="110502" cy="115814"/>
            </a:xfrm>
            <a:custGeom>
              <a:avLst/>
              <a:gdLst>
                <a:gd name="T0" fmla="*/ 2147483646 w 122"/>
                <a:gd name="T1" fmla="*/ 2147483646 h 132"/>
                <a:gd name="T2" fmla="*/ 2147483646 w 122"/>
                <a:gd name="T3" fmla="*/ 2147483646 h 132"/>
                <a:gd name="T4" fmla="*/ 2147483646 w 122"/>
                <a:gd name="T5" fmla="*/ 2147483646 h 132"/>
                <a:gd name="T6" fmla="*/ 0 w 122"/>
                <a:gd name="T7" fmla="*/ 2147483646 h 132"/>
                <a:gd name="T8" fmla="*/ 0 w 122"/>
                <a:gd name="T9" fmla="*/ 2147483646 h 132"/>
                <a:gd name="T10" fmla="*/ 2147483646 w 122"/>
                <a:gd name="T11" fmla="*/ 2147483646 h 132"/>
                <a:gd name="T12" fmla="*/ 2147483646 w 122"/>
                <a:gd name="T13" fmla="*/ 2147483646 h 132"/>
                <a:gd name="T14" fmla="*/ 1485727468 w 122"/>
                <a:gd name="T15" fmla="*/ 2147483646 h 132"/>
                <a:gd name="T16" fmla="*/ 1485727468 w 122"/>
                <a:gd name="T17" fmla="*/ 0 h 132"/>
                <a:gd name="T18" fmla="*/ 2147483646 w 122"/>
                <a:gd name="T19" fmla="*/ 0 h 132"/>
                <a:gd name="T20" fmla="*/ 2147483646 w 122"/>
                <a:gd name="T21" fmla="*/ 2147483646 h 132"/>
                <a:gd name="T22" fmla="*/ 2147483646 w 122"/>
                <a:gd name="T23" fmla="*/ 2147483646 h 132"/>
                <a:gd name="T24" fmla="*/ 2147483646 w 122"/>
                <a:gd name="T25" fmla="*/ 2147483646 h 132"/>
                <a:gd name="T26" fmla="*/ 2147483646 w 122"/>
                <a:gd name="T27" fmla="*/ 2147483646 h 132"/>
                <a:gd name="T28" fmla="*/ 2147483646 w 122"/>
                <a:gd name="T29" fmla="*/ 2147483646 h 132"/>
                <a:gd name="T30" fmla="*/ 2147483646 w 122"/>
                <a:gd name="T31" fmla="*/ 2147483646 h 132"/>
                <a:gd name="T32" fmla="*/ 2147483646 w 122"/>
                <a:gd name="T33" fmla="*/ 2147483646 h 132"/>
                <a:gd name="T34" fmla="*/ 2147483646 w 122"/>
                <a:gd name="T35" fmla="*/ 2147483646 h 132"/>
                <a:gd name="T36" fmla="*/ 2147483646 w 122"/>
                <a:gd name="T37" fmla="*/ 2147483646 h 132"/>
                <a:gd name="T38" fmla="*/ 2147483646 w 122"/>
                <a:gd name="T39" fmla="*/ 2147483646 h 132"/>
                <a:gd name="T40" fmla="*/ 2147483646 w 122"/>
                <a:gd name="T41" fmla="*/ 2147483646 h 132"/>
                <a:gd name="T42" fmla="*/ 2147483646 w 122"/>
                <a:gd name="T43" fmla="*/ 2147483646 h 132"/>
                <a:gd name="T44" fmla="*/ 2147483646 w 122"/>
                <a:gd name="T45" fmla="*/ 2147483646 h 132"/>
                <a:gd name="T46" fmla="*/ 2147483646 w 122"/>
                <a:gd name="T47" fmla="*/ 2147483646 h 132"/>
                <a:gd name="T48" fmla="*/ 2147483646 w 122"/>
                <a:gd name="T49" fmla="*/ 2147483646 h 132"/>
                <a:gd name="T50" fmla="*/ 2147483646 w 122"/>
                <a:gd name="T51" fmla="*/ 2147483646 h 132"/>
                <a:gd name="T52" fmla="*/ 2147483646 w 122"/>
                <a:gd name="T53" fmla="*/ 2147483646 h 132"/>
                <a:gd name="T54" fmla="*/ 2147483646 w 122"/>
                <a:gd name="T55" fmla="*/ 2147483646 h 132"/>
                <a:gd name="T56" fmla="*/ 2147483646 w 122"/>
                <a:gd name="T57" fmla="*/ 2147483646 h 132"/>
                <a:gd name="T58" fmla="*/ 2147483646 w 122"/>
                <a:gd name="T59" fmla="*/ 2147483646 h 1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2" h="132">
                  <a:moveTo>
                    <a:pt x="122" y="95"/>
                  </a:moveTo>
                  <a:lnTo>
                    <a:pt x="122" y="95"/>
                  </a:lnTo>
                  <a:cubicBezTo>
                    <a:pt x="121" y="105"/>
                    <a:pt x="117" y="126"/>
                    <a:pt x="115" y="132"/>
                  </a:cubicBezTo>
                  <a:lnTo>
                    <a:pt x="0" y="132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1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110" y="0"/>
                  </a:lnTo>
                  <a:cubicBezTo>
                    <a:pt x="110" y="6"/>
                    <a:pt x="111" y="19"/>
                    <a:pt x="112" y="33"/>
                  </a:cubicBezTo>
                  <a:lnTo>
                    <a:pt x="103" y="33"/>
                  </a:lnTo>
                  <a:cubicBezTo>
                    <a:pt x="100" y="25"/>
                    <a:pt x="98" y="21"/>
                    <a:pt x="95" y="17"/>
                  </a:cubicBezTo>
                  <a:cubicBezTo>
                    <a:pt x="91" y="12"/>
                    <a:pt x="86" y="11"/>
                    <a:pt x="72" y="11"/>
                  </a:cubicBezTo>
                  <a:lnTo>
                    <a:pt x="60" y="11"/>
                  </a:lnTo>
                  <a:cubicBezTo>
                    <a:pt x="53" y="11"/>
                    <a:pt x="52" y="11"/>
                    <a:pt x="52" y="19"/>
                  </a:cubicBezTo>
                  <a:lnTo>
                    <a:pt x="52" y="57"/>
                  </a:lnTo>
                  <a:lnTo>
                    <a:pt x="70" y="57"/>
                  </a:lnTo>
                  <a:cubicBezTo>
                    <a:pt x="86" y="57"/>
                    <a:pt x="88" y="55"/>
                    <a:pt x="90" y="42"/>
                  </a:cubicBezTo>
                  <a:lnTo>
                    <a:pt x="99" y="42"/>
                  </a:lnTo>
                  <a:lnTo>
                    <a:pt x="99" y="85"/>
                  </a:lnTo>
                  <a:lnTo>
                    <a:pt x="90" y="85"/>
                  </a:lnTo>
                  <a:cubicBezTo>
                    <a:pt x="88" y="72"/>
                    <a:pt x="86" y="69"/>
                    <a:pt x="70" y="69"/>
                  </a:cubicBezTo>
                  <a:lnTo>
                    <a:pt x="52" y="69"/>
                  </a:lnTo>
                  <a:lnTo>
                    <a:pt x="52" y="99"/>
                  </a:lnTo>
                  <a:cubicBezTo>
                    <a:pt x="52" y="111"/>
                    <a:pt x="53" y="116"/>
                    <a:pt x="57" y="118"/>
                  </a:cubicBezTo>
                  <a:cubicBezTo>
                    <a:pt x="60" y="120"/>
                    <a:pt x="67" y="121"/>
                    <a:pt x="78" y="121"/>
                  </a:cubicBezTo>
                  <a:cubicBezTo>
                    <a:pt x="90" y="121"/>
                    <a:pt x="97" y="119"/>
                    <a:pt x="102" y="114"/>
                  </a:cubicBezTo>
                  <a:cubicBezTo>
                    <a:pt x="106" y="110"/>
                    <a:pt x="110" y="104"/>
                    <a:pt x="114" y="94"/>
                  </a:cubicBezTo>
                  <a:lnTo>
                    <a:pt x="122" y="95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49975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74E36-4484-0243-774D-55828ECDF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FY 2023 Operating Budget Projection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5152F7-91F0-790A-7299-B4BB94B87D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(5) Other Tuition has a slightly lower revenue projection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(6) 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Graduate Revenue would grow from the Adult Learner Recruitment Program, a Tuition Rate Increase and New Program Growth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(7) Auxiliary Programs would resume revenue rates back to pre-pandemic levels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(8) Continue the Endowment Spending rate at 5%</a:t>
            </a:r>
          </a:p>
          <a:p>
            <a:endParaRPr lang="en-US" dirty="0"/>
          </a:p>
        </p:txBody>
      </p:sp>
      <p:grpSp>
        <p:nvGrpSpPr>
          <p:cNvPr id="4" name="Canvas 24">
            <a:extLst>
              <a:ext uri="{FF2B5EF4-FFF2-40B4-BE49-F238E27FC236}">
                <a16:creationId xmlns:a16="http://schemas.microsoft.com/office/drawing/2014/main" id="{58AA633D-3444-AE53-0E6A-22C6153A94D3}"/>
              </a:ext>
            </a:extLst>
          </p:cNvPr>
          <p:cNvGrpSpPr/>
          <p:nvPr/>
        </p:nvGrpSpPr>
        <p:grpSpPr>
          <a:xfrm>
            <a:off x="8412797" y="5557653"/>
            <a:ext cx="3217545" cy="625977"/>
            <a:chOff x="0" y="-5001"/>
            <a:chExt cx="3217545" cy="62597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FB30825-8447-2589-35B3-975AA3ABBB13}"/>
                </a:ext>
              </a:extLst>
            </p:cNvPr>
            <p:cNvSpPr/>
            <p:nvPr/>
          </p:nvSpPr>
          <p:spPr>
            <a:xfrm>
              <a:off x="0" y="0"/>
              <a:ext cx="3217545" cy="612775"/>
            </a:xfrm>
            <a:prstGeom prst="rect">
              <a:avLst/>
            </a:prstGeom>
            <a:noFill/>
          </p:spPr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72EA84C6-DD92-6AFB-59ED-C44010747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01" y="36104"/>
              <a:ext cx="523907" cy="533465"/>
            </a:xfrm>
            <a:custGeom>
              <a:avLst/>
              <a:gdLst>
                <a:gd name="T0" fmla="*/ 2147483646 w 580"/>
                <a:gd name="T1" fmla="*/ 0 h 609"/>
                <a:gd name="T2" fmla="*/ 2147483646 w 580"/>
                <a:gd name="T3" fmla="*/ 0 h 609"/>
                <a:gd name="T4" fmla="*/ 2147483646 w 580"/>
                <a:gd name="T5" fmla="*/ 0 h 609"/>
                <a:gd name="T6" fmla="*/ 0 w 580"/>
                <a:gd name="T7" fmla="*/ 0 h 609"/>
                <a:gd name="T8" fmla="*/ 2147483646 w 580"/>
                <a:gd name="T9" fmla="*/ 2147483646 h 609"/>
                <a:gd name="T10" fmla="*/ 2147483646 w 580"/>
                <a:gd name="T11" fmla="*/ 2147483646 h 609"/>
                <a:gd name="T12" fmla="*/ 2147483646 w 580"/>
                <a:gd name="T13" fmla="*/ 2147483646 h 609"/>
                <a:gd name="T14" fmla="*/ 2147483646 w 580"/>
                <a:gd name="T15" fmla="*/ 2147483646 h 609"/>
                <a:gd name="T16" fmla="*/ 2147483646 w 580"/>
                <a:gd name="T17" fmla="*/ 2147483646 h 609"/>
                <a:gd name="T18" fmla="*/ 2147483646 w 580"/>
                <a:gd name="T19" fmla="*/ 0 h 609"/>
                <a:gd name="T20" fmla="*/ 2147483646 w 580"/>
                <a:gd name="T21" fmla="*/ 0 h 6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80" h="609">
                  <a:moveTo>
                    <a:pt x="420" y="0"/>
                  </a:moveTo>
                  <a:lnTo>
                    <a:pt x="420" y="0"/>
                  </a:lnTo>
                  <a:lnTo>
                    <a:pt x="151" y="0"/>
                  </a:lnTo>
                  <a:lnTo>
                    <a:pt x="0" y="0"/>
                  </a:lnTo>
                  <a:cubicBezTo>
                    <a:pt x="0" y="127"/>
                    <a:pt x="29" y="267"/>
                    <a:pt x="68" y="350"/>
                  </a:cubicBezTo>
                  <a:cubicBezTo>
                    <a:pt x="96" y="408"/>
                    <a:pt x="128" y="456"/>
                    <a:pt x="160" y="494"/>
                  </a:cubicBezTo>
                  <a:cubicBezTo>
                    <a:pt x="226" y="573"/>
                    <a:pt x="287" y="609"/>
                    <a:pt x="287" y="609"/>
                  </a:cubicBezTo>
                  <a:cubicBezTo>
                    <a:pt x="332" y="582"/>
                    <a:pt x="369" y="551"/>
                    <a:pt x="401" y="517"/>
                  </a:cubicBezTo>
                  <a:cubicBezTo>
                    <a:pt x="448" y="468"/>
                    <a:pt x="482" y="413"/>
                    <a:pt x="506" y="358"/>
                  </a:cubicBezTo>
                  <a:cubicBezTo>
                    <a:pt x="580" y="195"/>
                    <a:pt x="571" y="0"/>
                    <a:pt x="571" y="0"/>
                  </a:cubicBezTo>
                  <a:lnTo>
                    <a:pt x="420" y="0"/>
                  </a:ln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628A9BCE-2282-D9CA-A582-619C583435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0" y="-5001"/>
              <a:ext cx="619109" cy="625977"/>
            </a:xfrm>
            <a:custGeom>
              <a:avLst/>
              <a:gdLst>
                <a:gd name="T0" fmla="*/ 2147483646 w 685"/>
                <a:gd name="T1" fmla="*/ 0 h 715"/>
                <a:gd name="T2" fmla="*/ 2147483646 w 685"/>
                <a:gd name="T3" fmla="*/ 0 h 715"/>
                <a:gd name="T4" fmla="*/ 0 w 685"/>
                <a:gd name="T5" fmla="*/ 0 h 715"/>
                <a:gd name="T6" fmla="*/ 2147483646 w 685"/>
                <a:gd name="T7" fmla="*/ 2147483646 h 715"/>
                <a:gd name="T8" fmla="*/ 2147483646 w 685"/>
                <a:gd name="T9" fmla="*/ 2147483646 h 715"/>
                <a:gd name="T10" fmla="*/ 2147483646 w 685"/>
                <a:gd name="T11" fmla="*/ 2147483646 h 715"/>
                <a:gd name="T12" fmla="*/ 2147483646 w 685"/>
                <a:gd name="T13" fmla="*/ 2147483646 h 715"/>
                <a:gd name="T14" fmla="*/ 2147483646 w 685"/>
                <a:gd name="T15" fmla="*/ 2147483646 h 715"/>
                <a:gd name="T16" fmla="*/ 2147483646 w 685"/>
                <a:gd name="T17" fmla="*/ 0 h 715"/>
                <a:gd name="T18" fmla="*/ 2147483646 w 685"/>
                <a:gd name="T19" fmla="*/ 2147483646 h 715"/>
                <a:gd name="T20" fmla="*/ 2147483646 w 685"/>
                <a:gd name="T21" fmla="*/ 2147483646 h 715"/>
                <a:gd name="T22" fmla="*/ 2147483646 w 685"/>
                <a:gd name="T23" fmla="*/ 2147483646 h 715"/>
                <a:gd name="T24" fmla="*/ 2147483646 w 685"/>
                <a:gd name="T25" fmla="*/ 2147483646 h 715"/>
                <a:gd name="T26" fmla="*/ 2147483646 w 685"/>
                <a:gd name="T27" fmla="*/ 2147483646 h 715"/>
                <a:gd name="T28" fmla="*/ 2147483646 w 685"/>
                <a:gd name="T29" fmla="*/ 2147483646 h 715"/>
                <a:gd name="T30" fmla="*/ 2147483646 w 685"/>
                <a:gd name="T31" fmla="*/ 2147483646 h 715"/>
                <a:gd name="T32" fmla="*/ 2147483646 w 685"/>
                <a:gd name="T33" fmla="*/ 2147483646 h 715"/>
                <a:gd name="T34" fmla="*/ 2147483646 w 685"/>
                <a:gd name="T35" fmla="*/ 2147483646 h 715"/>
                <a:gd name="T36" fmla="*/ 2147483646 w 685"/>
                <a:gd name="T37" fmla="*/ 2147483646 h 715"/>
                <a:gd name="T38" fmla="*/ 2147483646 w 685"/>
                <a:gd name="T39" fmla="*/ 2147483646 h 715"/>
                <a:gd name="T40" fmla="*/ 2147483646 w 685"/>
                <a:gd name="T41" fmla="*/ 2147483646 h 715"/>
                <a:gd name="T42" fmla="*/ 2147483646 w 685"/>
                <a:gd name="T43" fmla="*/ 2147483646 h 715"/>
                <a:gd name="T44" fmla="*/ 2147483646 w 685"/>
                <a:gd name="T45" fmla="*/ 2147483646 h 715"/>
                <a:gd name="T46" fmla="*/ 2147483646 w 685"/>
                <a:gd name="T47" fmla="*/ 2147483646 h 715"/>
                <a:gd name="T48" fmla="*/ 2147483646 w 685"/>
                <a:gd name="T49" fmla="*/ 2147483646 h 715"/>
                <a:gd name="T50" fmla="*/ 2147483646 w 685"/>
                <a:gd name="T51" fmla="*/ 2147483646 h 715"/>
                <a:gd name="T52" fmla="*/ 2147483646 w 685"/>
                <a:gd name="T53" fmla="*/ 2147483646 h 715"/>
                <a:gd name="T54" fmla="*/ 2147483646 w 685"/>
                <a:gd name="T55" fmla="*/ 2147483646 h 715"/>
                <a:gd name="T56" fmla="*/ 2147483646 w 685"/>
                <a:gd name="T57" fmla="*/ 2147483646 h 715"/>
                <a:gd name="T58" fmla="*/ 2147483646 w 685"/>
                <a:gd name="T59" fmla="*/ 2147483646 h 715"/>
                <a:gd name="T60" fmla="*/ 2147483646 w 685"/>
                <a:gd name="T61" fmla="*/ 2147483646 h 715"/>
                <a:gd name="T62" fmla="*/ 2147483646 w 685"/>
                <a:gd name="T63" fmla="*/ 2147483646 h 715"/>
                <a:gd name="T64" fmla="*/ 2147483646 w 685"/>
                <a:gd name="T65" fmla="*/ 2147483646 h 715"/>
                <a:gd name="T66" fmla="*/ 2147483646 w 685"/>
                <a:gd name="T67" fmla="*/ 2147483646 h 715"/>
                <a:gd name="T68" fmla="*/ 2147483646 w 685"/>
                <a:gd name="T69" fmla="*/ 2147483646 h 715"/>
                <a:gd name="T70" fmla="*/ 2147483646 w 685"/>
                <a:gd name="T71" fmla="*/ 2147483646 h 715"/>
                <a:gd name="T72" fmla="*/ 2147483646 w 685"/>
                <a:gd name="T73" fmla="*/ 2147483646 h 715"/>
                <a:gd name="T74" fmla="*/ 2147483646 w 685"/>
                <a:gd name="T75" fmla="*/ 2147483646 h 715"/>
                <a:gd name="T76" fmla="*/ 2147483646 w 685"/>
                <a:gd name="T77" fmla="*/ 2147483646 h 715"/>
                <a:gd name="T78" fmla="*/ 2147483646 w 685"/>
                <a:gd name="T79" fmla="*/ 2147483646 h 715"/>
                <a:gd name="T80" fmla="*/ 2147483646 w 685"/>
                <a:gd name="T81" fmla="*/ 2147483646 h 71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685" h="715">
                  <a:moveTo>
                    <a:pt x="671" y="0"/>
                  </a:moveTo>
                  <a:lnTo>
                    <a:pt x="671" y="0"/>
                  </a:lnTo>
                  <a:lnTo>
                    <a:pt x="0" y="0"/>
                  </a:lnTo>
                  <a:cubicBezTo>
                    <a:pt x="0" y="149"/>
                    <a:pt x="30" y="313"/>
                    <a:pt x="76" y="410"/>
                  </a:cubicBezTo>
                  <a:cubicBezTo>
                    <a:pt x="108" y="479"/>
                    <a:pt x="147" y="535"/>
                    <a:pt x="184" y="580"/>
                  </a:cubicBezTo>
                  <a:cubicBezTo>
                    <a:pt x="261" y="672"/>
                    <a:pt x="337" y="715"/>
                    <a:pt x="337" y="715"/>
                  </a:cubicBezTo>
                  <a:cubicBezTo>
                    <a:pt x="389" y="684"/>
                    <a:pt x="437" y="647"/>
                    <a:pt x="475" y="607"/>
                  </a:cubicBezTo>
                  <a:cubicBezTo>
                    <a:pt x="529" y="549"/>
                    <a:pt x="569" y="484"/>
                    <a:pt x="598" y="420"/>
                  </a:cubicBezTo>
                  <a:cubicBezTo>
                    <a:pt x="685" y="228"/>
                    <a:pt x="671" y="0"/>
                    <a:pt x="671" y="0"/>
                  </a:cubicBezTo>
                  <a:close/>
                  <a:moveTo>
                    <a:pt x="200" y="47"/>
                  </a:moveTo>
                  <a:lnTo>
                    <a:pt x="200" y="47"/>
                  </a:lnTo>
                  <a:lnTo>
                    <a:pt x="377" y="47"/>
                  </a:lnTo>
                  <a:lnTo>
                    <a:pt x="286" y="223"/>
                  </a:lnTo>
                  <a:lnTo>
                    <a:pt x="196" y="47"/>
                  </a:lnTo>
                  <a:lnTo>
                    <a:pt x="200" y="47"/>
                  </a:lnTo>
                  <a:close/>
                  <a:moveTo>
                    <a:pt x="273" y="364"/>
                  </a:moveTo>
                  <a:lnTo>
                    <a:pt x="273" y="364"/>
                  </a:lnTo>
                  <a:lnTo>
                    <a:pt x="299" y="364"/>
                  </a:lnTo>
                  <a:lnTo>
                    <a:pt x="384" y="201"/>
                  </a:lnTo>
                  <a:lnTo>
                    <a:pt x="384" y="438"/>
                  </a:lnTo>
                  <a:lnTo>
                    <a:pt x="187" y="438"/>
                  </a:lnTo>
                  <a:lnTo>
                    <a:pt x="187" y="201"/>
                  </a:lnTo>
                  <a:lnTo>
                    <a:pt x="273" y="364"/>
                  </a:lnTo>
                  <a:close/>
                  <a:moveTo>
                    <a:pt x="111" y="382"/>
                  </a:moveTo>
                  <a:lnTo>
                    <a:pt x="111" y="382"/>
                  </a:lnTo>
                  <a:cubicBezTo>
                    <a:pt x="75" y="298"/>
                    <a:pt x="49" y="167"/>
                    <a:pt x="49" y="47"/>
                  </a:cubicBezTo>
                  <a:lnTo>
                    <a:pt x="111" y="47"/>
                  </a:lnTo>
                  <a:lnTo>
                    <a:pt x="111" y="382"/>
                  </a:lnTo>
                  <a:close/>
                  <a:moveTo>
                    <a:pt x="336" y="656"/>
                  </a:moveTo>
                  <a:lnTo>
                    <a:pt x="336" y="656"/>
                  </a:lnTo>
                  <a:cubicBezTo>
                    <a:pt x="336" y="656"/>
                    <a:pt x="290" y="629"/>
                    <a:pt x="236" y="571"/>
                  </a:cubicBezTo>
                  <a:lnTo>
                    <a:pt x="444" y="571"/>
                  </a:lnTo>
                  <a:cubicBezTo>
                    <a:pt x="413" y="602"/>
                    <a:pt x="378" y="631"/>
                    <a:pt x="336" y="656"/>
                  </a:cubicBezTo>
                  <a:close/>
                  <a:moveTo>
                    <a:pt x="555" y="405"/>
                  </a:moveTo>
                  <a:lnTo>
                    <a:pt x="555" y="405"/>
                  </a:lnTo>
                  <a:cubicBezTo>
                    <a:pt x="550" y="416"/>
                    <a:pt x="545" y="427"/>
                    <a:pt x="539" y="438"/>
                  </a:cubicBezTo>
                  <a:lnTo>
                    <a:pt x="461" y="438"/>
                  </a:lnTo>
                  <a:lnTo>
                    <a:pt x="461" y="47"/>
                  </a:lnTo>
                  <a:lnTo>
                    <a:pt x="469" y="47"/>
                  </a:lnTo>
                  <a:lnTo>
                    <a:pt x="620" y="47"/>
                  </a:lnTo>
                  <a:cubicBezTo>
                    <a:pt x="620" y="47"/>
                    <a:pt x="629" y="242"/>
                    <a:pt x="555" y="405"/>
                  </a:cubicBez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165D87A4-464C-A944-9752-053810430C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06" y="71109"/>
              <a:ext cx="108602" cy="125315"/>
            </a:xfrm>
            <a:custGeom>
              <a:avLst/>
              <a:gdLst>
                <a:gd name="T0" fmla="*/ 2147483646 w 120"/>
                <a:gd name="T1" fmla="*/ 0 h 143"/>
                <a:gd name="T2" fmla="*/ 2147483646 w 120"/>
                <a:gd name="T3" fmla="*/ 0 h 143"/>
                <a:gd name="T4" fmla="*/ 2147483646 w 120"/>
                <a:gd name="T5" fmla="*/ 2147483646 h 143"/>
                <a:gd name="T6" fmla="*/ 2147483646 w 120"/>
                <a:gd name="T7" fmla="*/ 2147483646 h 143"/>
                <a:gd name="T8" fmla="*/ 2147483646 w 120"/>
                <a:gd name="T9" fmla="*/ 2147483646 h 143"/>
                <a:gd name="T10" fmla="*/ 2147483646 w 120"/>
                <a:gd name="T11" fmla="*/ 2147483646 h 143"/>
                <a:gd name="T12" fmla="*/ 2147483646 w 120"/>
                <a:gd name="T13" fmla="*/ 2147483646 h 143"/>
                <a:gd name="T14" fmla="*/ 2147483646 w 120"/>
                <a:gd name="T15" fmla="*/ 2147483646 h 143"/>
                <a:gd name="T16" fmla="*/ 2147483646 w 120"/>
                <a:gd name="T17" fmla="*/ 2147483646 h 143"/>
                <a:gd name="T18" fmla="*/ 0 w 120"/>
                <a:gd name="T19" fmla="*/ 2147483646 h 143"/>
                <a:gd name="T20" fmla="*/ 2147483646 w 120"/>
                <a:gd name="T21" fmla="*/ 2147483646 h 143"/>
                <a:gd name="T22" fmla="*/ 2147483646 w 120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0" h="143">
                  <a:moveTo>
                    <a:pt x="60" y="0"/>
                  </a:moveTo>
                  <a:lnTo>
                    <a:pt x="60" y="0"/>
                  </a:lnTo>
                  <a:lnTo>
                    <a:pt x="75" y="59"/>
                  </a:lnTo>
                  <a:lnTo>
                    <a:pt x="120" y="59"/>
                  </a:lnTo>
                  <a:lnTo>
                    <a:pt x="83" y="81"/>
                  </a:lnTo>
                  <a:lnTo>
                    <a:pt x="104" y="143"/>
                  </a:lnTo>
                  <a:lnTo>
                    <a:pt x="60" y="106"/>
                  </a:lnTo>
                  <a:lnTo>
                    <a:pt x="16" y="143"/>
                  </a:lnTo>
                  <a:lnTo>
                    <a:pt x="37" y="81"/>
                  </a:lnTo>
                  <a:lnTo>
                    <a:pt x="0" y="59"/>
                  </a:lnTo>
                  <a:lnTo>
                    <a:pt x="46" y="59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DD21E8E7-8D48-EAE5-DD2B-379CEB92A2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802" y="402349"/>
              <a:ext cx="31100" cy="62308"/>
            </a:xfrm>
            <a:custGeom>
              <a:avLst/>
              <a:gdLst>
                <a:gd name="T0" fmla="*/ 2147483646 w 34"/>
                <a:gd name="T1" fmla="*/ 2147483646 h 71"/>
                <a:gd name="T2" fmla="*/ 2147483646 w 34"/>
                <a:gd name="T3" fmla="*/ 2147483646 h 71"/>
                <a:gd name="T4" fmla="*/ 2147483646 w 34"/>
                <a:gd name="T5" fmla="*/ 0 h 71"/>
                <a:gd name="T6" fmla="*/ 2147483646 w 34"/>
                <a:gd name="T7" fmla="*/ 674222582 h 71"/>
                <a:gd name="T8" fmla="*/ 0 w 34"/>
                <a:gd name="T9" fmla="*/ 2147483646 h 71"/>
                <a:gd name="T10" fmla="*/ 0 w 34"/>
                <a:gd name="T11" fmla="*/ 2147483646 h 71"/>
                <a:gd name="T12" fmla="*/ 0 w 34"/>
                <a:gd name="T13" fmla="*/ 2147483646 h 71"/>
                <a:gd name="T14" fmla="*/ 2147483646 w 34"/>
                <a:gd name="T15" fmla="*/ 2147483646 h 71"/>
                <a:gd name="T16" fmla="*/ 2147483646 w 34"/>
                <a:gd name="T17" fmla="*/ 2147483646 h 71"/>
                <a:gd name="T18" fmla="*/ 2147483646 w 34"/>
                <a:gd name="T19" fmla="*/ 2147483646 h 71"/>
                <a:gd name="T20" fmla="*/ 765568576 w 34"/>
                <a:gd name="T21" fmla="*/ 2147483646 h 71"/>
                <a:gd name="T22" fmla="*/ 765568576 w 34"/>
                <a:gd name="T23" fmla="*/ 2147483646 h 71"/>
                <a:gd name="T24" fmla="*/ 765568576 w 34"/>
                <a:gd name="T25" fmla="*/ 2147483646 h 71"/>
                <a:gd name="T26" fmla="*/ 2147483646 w 34"/>
                <a:gd name="T27" fmla="*/ 2147483646 h 71"/>
                <a:gd name="T28" fmla="*/ 2147483646 w 34"/>
                <a:gd name="T29" fmla="*/ 2147483646 h 71"/>
                <a:gd name="T30" fmla="*/ 2147483646 w 34"/>
                <a:gd name="T31" fmla="*/ 2147483646 h 71"/>
                <a:gd name="T32" fmla="*/ 2147483646 w 34"/>
                <a:gd name="T33" fmla="*/ 2147483646 h 7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4" h="71">
                  <a:moveTo>
                    <a:pt x="24" y="57"/>
                  </a:moveTo>
                  <a:lnTo>
                    <a:pt x="24" y="57"/>
                  </a:lnTo>
                  <a:lnTo>
                    <a:pt x="24" y="0"/>
                  </a:lnTo>
                  <a:lnTo>
                    <a:pt x="24" y="1"/>
                  </a:lnTo>
                  <a:cubicBezTo>
                    <a:pt x="14" y="3"/>
                    <a:pt x="7" y="5"/>
                    <a:pt x="0" y="6"/>
                  </a:cubicBezTo>
                  <a:lnTo>
                    <a:pt x="0" y="6"/>
                  </a:lnTo>
                  <a:lnTo>
                    <a:pt x="0" y="11"/>
                  </a:lnTo>
                  <a:lnTo>
                    <a:pt x="6" y="12"/>
                  </a:lnTo>
                  <a:cubicBezTo>
                    <a:pt x="10" y="12"/>
                    <a:pt x="11" y="12"/>
                    <a:pt x="11" y="18"/>
                  </a:cubicBezTo>
                  <a:lnTo>
                    <a:pt x="11" y="57"/>
                  </a:lnTo>
                  <a:cubicBezTo>
                    <a:pt x="11" y="64"/>
                    <a:pt x="10" y="65"/>
                    <a:pt x="1" y="66"/>
                  </a:cubicBezTo>
                  <a:lnTo>
                    <a:pt x="1" y="66"/>
                  </a:lnTo>
                  <a:lnTo>
                    <a:pt x="1" y="71"/>
                  </a:lnTo>
                  <a:lnTo>
                    <a:pt x="34" y="71"/>
                  </a:lnTo>
                  <a:lnTo>
                    <a:pt x="34" y="66"/>
                  </a:lnTo>
                  <a:cubicBezTo>
                    <a:pt x="25" y="65"/>
                    <a:pt x="24" y="64"/>
                    <a:pt x="24" y="57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59518824-A7F1-0F65-A0E3-6F6462A416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9303" y="402949"/>
              <a:ext cx="42601" cy="61708"/>
            </a:xfrm>
            <a:custGeom>
              <a:avLst/>
              <a:gdLst>
                <a:gd name="T0" fmla="*/ 2147483646 w 47"/>
                <a:gd name="T1" fmla="*/ 2147483646 h 70"/>
                <a:gd name="T2" fmla="*/ 2147483646 w 47"/>
                <a:gd name="T3" fmla="*/ 2147483646 h 70"/>
                <a:gd name="T4" fmla="*/ 2147483646 w 47"/>
                <a:gd name="T5" fmla="*/ 2147483646 h 70"/>
                <a:gd name="T6" fmla="*/ 2147483646 w 47"/>
                <a:gd name="T7" fmla="*/ 2147483646 h 70"/>
                <a:gd name="T8" fmla="*/ 2147483646 w 47"/>
                <a:gd name="T9" fmla="*/ 0 h 70"/>
                <a:gd name="T10" fmla="*/ 2147483646 w 47"/>
                <a:gd name="T11" fmla="*/ 2147483646 h 70"/>
                <a:gd name="T12" fmla="*/ 2147483646 w 47"/>
                <a:gd name="T13" fmla="*/ 2147483646 h 70"/>
                <a:gd name="T14" fmla="*/ 2147483646 w 47"/>
                <a:gd name="T15" fmla="*/ 2147483646 h 70"/>
                <a:gd name="T16" fmla="*/ 0 w 47"/>
                <a:gd name="T17" fmla="*/ 2147483646 h 70"/>
                <a:gd name="T18" fmla="*/ 2147483646 w 47"/>
                <a:gd name="T19" fmla="*/ 2147483646 h 70"/>
                <a:gd name="T20" fmla="*/ 2147483646 w 47"/>
                <a:gd name="T21" fmla="*/ 2147483646 h 70"/>
                <a:gd name="T22" fmla="*/ 2147483646 w 47"/>
                <a:gd name="T23" fmla="*/ 2147483646 h 70"/>
                <a:gd name="T24" fmla="*/ 2147483646 w 47"/>
                <a:gd name="T25" fmla="*/ 2147483646 h 70"/>
                <a:gd name="T26" fmla="*/ 2147483646 w 47"/>
                <a:gd name="T27" fmla="*/ 2147483646 h 70"/>
                <a:gd name="T28" fmla="*/ 2147483646 w 47"/>
                <a:gd name="T29" fmla="*/ 2147483646 h 70"/>
                <a:gd name="T30" fmla="*/ 2147483646 w 47"/>
                <a:gd name="T31" fmla="*/ 2147483646 h 70"/>
                <a:gd name="T32" fmla="*/ 2147483646 w 47"/>
                <a:gd name="T33" fmla="*/ 2147483646 h 70"/>
                <a:gd name="T34" fmla="*/ 2147483646 w 47"/>
                <a:gd name="T35" fmla="*/ 2147483646 h 70"/>
                <a:gd name="T36" fmla="*/ 2147483646 w 47"/>
                <a:gd name="T37" fmla="*/ 2147483646 h 70"/>
                <a:gd name="T38" fmla="*/ 2147483646 w 47"/>
                <a:gd name="T39" fmla="*/ 2147483646 h 70"/>
                <a:gd name="T40" fmla="*/ 2147483646 w 47"/>
                <a:gd name="T41" fmla="*/ 2147483646 h 70"/>
                <a:gd name="T42" fmla="*/ 2147483646 w 47"/>
                <a:gd name="T43" fmla="*/ 2147483646 h 70"/>
                <a:gd name="T44" fmla="*/ 2147483646 w 47"/>
                <a:gd name="T45" fmla="*/ 2147483646 h 70"/>
                <a:gd name="T46" fmla="*/ 2147483646 w 47"/>
                <a:gd name="T47" fmla="*/ 2147483646 h 70"/>
                <a:gd name="T48" fmla="*/ 2147483646 w 47"/>
                <a:gd name="T49" fmla="*/ 2147483646 h 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7" h="70">
                  <a:moveTo>
                    <a:pt x="33" y="31"/>
                  </a:moveTo>
                  <a:lnTo>
                    <a:pt x="33" y="31"/>
                  </a:lnTo>
                  <a:cubicBezTo>
                    <a:pt x="37" y="28"/>
                    <a:pt x="40" y="26"/>
                    <a:pt x="41" y="25"/>
                  </a:cubicBezTo>
                  <a:cubicBezTo>
                    <a:pt x="43" y="23"/>
                    <a:pt x="44" y="20"/>
                    <a:pt x="44" y="17"/>
                  </a:cubicBezTo>
                  <a:cubicBezTo>
                    <a:pt x="44" y="7"/>
                    <a:pt x="36" y="0"/>
                    <a:pt x="25" y="0"/>
                  </a:cubicBezTo>
                  <a:cubicBezTo>
                    <a:pt x="13" y="0"/>
                    <a:pt x="3" y="8"/>
                    <a:pt x="3" y="18"/>
                  </a:cubicBezTo>
                  <a:cubicBezTo>
                    <a:pt x="3" y="25"/>
                    <a:pt x="7" y="31"/>
                    <a:pt x="14" y="35"/>
                  </a:cubicBezTo>
                  <a:cubicBezTo>
                    <a:pt x="11" y="37"/>
                    <a:pt x="7" y="40"/>
                    <a:pt x="5" y="42"/>
                  </a:cubicBezTo>
                  <a:cubicBezTo>
                    <a:pt x="3" y="44"/>
                    <a:pt x="0" y="47"/>
                    <a:pt x="0" y="52"/>
                  </a:cubicBezTo>
                  <a:cubicBezTo>
                    <a:pt x="0" y="63"/>
                    <a:pt x="10" y="70"/>
                    <a:pt x="23" y="70"/>
                  </a:cubicBezTo>
                  <a:cubicBezTo>
                    <a:pt x="33" y="70"/>
                    <a:pt x="47" y="64"/>
                    <a:pt x="47" y="50"/>
                  </a:cubicBezTo>
                  <a:cubicBezTo>
                    <a:pt x="47" y="40"/>
                    <a:pt x="40" y="35"/>
                    <a:pt x="33" y="31"/>
                  </a:cubicBezTo>
                  <a:close/>
                  <a:moveTo>
                    <a:pt x="32" y="60"/>
                  </a:moveTo>
                  <a:lnTo>
                    <a:pt x="32" y="60"/>
                  </a:lnTo>
                  <a:cubicBezTo>
                    <a:pt x="31" y="62"/>
                    <a:pt x="27" y="63"/>
                    <a:pt x="24" y="63"/>
                  </a:cubicBezTo>
                  <a:cubicBezTo>
                    <a:pt x="20" y="63"/>
                    <a:pt x="13" y="61"/>
                    <a:pt x="13" y="51"/>
                  </a:cubicBezTo>
                  <a:cubicBezTo>
                    <a:pt x="13" y="46"/>
                    <a:pt x="15" y="41"/>
                    <a:pt x="19" y="38"/>
                  </a:cubicBezTo>
                  <a:cubicBezTo>
                    <a:pt x="29" y="43"/>
                    <a:pt x="35" y="46"/>
                    <a:pt x="35" y="54"/>
                  </a:cubicBezTo>
                  <a:cubicBezTo>
                    <a:pt x="35" y="56"/>
                    <a:pt x="34" y="58"/>
                    <a:pt x="32" y="60"/>
                  </a:cubicBezTo>
                  <a:close/>
                  <a:moveTo>
                    <a:pt x="24" y="7"/>
                  </a:moveTo>
                  <a:lnTo>
                    <a:pt x="24" y="7"/>
                  </a:lnTo>
                  <a:cubicBezTo>
                    <a:pt x="28" y="7"/>
                    <a:pt x="33" y="10"/>
                    <a:pt x="33" y="17"/>
                  </a:cubicBezTo>
                  <a:cubicBezTo>
                    <a:pt x="33" y="23"/>
                    <a:pt x="31" y="27"/>
                    <a:pt x="28" y="29"/>
                  </a:cubicBezTo>
                  <a:cubicBezTo>
                    <a:pt x="21" y="25"/>
                    <a:pt x="15" y="22"/>
                    <a:pt x="15" y="14"/>
                  </a:cubicBezTo>
                  <a:cubicBezTo>
                    <a:pt x="15" y="10"/>
                    <a:pt x="19" y="7"/>
                    <a:pt x="24" y="7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F0B593EF-A2F2-31C1-901F-21CEAFD139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04" y="402949"/>
              <a:ext cx="44401" cy="62408"/>
            </a:xfrm>
            <a:custGeom>
              <a:avLst/>
              <a:gdLst>
                <a:gd name="T0" fmla="*/ 2147483646 w 49"/>
                <a:gd name="T1" fmla="*/ 2147483646 h 71"/>
                <a:gd name="T2" fmla="*/ 2147483646 w 49"/>
                <a:gd name="T3" fmla="*/ 2147483646 h 71"/>
                <a:gd name="T4" fmla="*/ 2147483646 w 49"/>
                <a:gd name="T5" fmla="*/ 2147483646 h 71"/>
                <a:gd name="T6" fmla="*/ 2147483646 w 49"/>
                <a:gd name="T7" fmla="*/ 2147483646 h 71"/>
                <a:gd name="T8" fmla="*/ 2147483646 w 49"/>
                <a:gd name="T9" fmla="*/ 2147483646 h 71"/>
                <a:gd name="T10" fmla="*/ 2147483646 w 49"/>
                <a:gd name="T11" fmla="*/ 0 h 71"/>
                <a:gd name="T12" fmla="*/ 1489465978 w 49"/>
                <a:gd name="T13" fmla="*/ 0 h 71"/>
                <a:gd name="T14" fmla="*/ 1489465978 w 49"/>
                <a:gd name="T15" fmla="*/ 2147483646 h 71"/>
                <a:gd name="T16" fmla="*/ 2147483646 w 49"/>
                <a:gd name="T17" fmla="*/ 2147483646 h 71"/>
                <a:gd name="T18" fmla="*/ 2147483646 w 49"/>
                <a:gd name="T19" fmla="*/ 2147483646 h 71"/>
                <a:gd name="T20" fmla="*/ 2147483646 w 49"/>
                <a:gd name="T21" fmla="*/ 2147483646 h 71"/>
                <a:gd name="T22" fmla="*/ 2147483646 w 49"/>
                <a:gd name="T23" fmla="*/ 2147483646 h 71"/>
                <a:gd name="T24" fmla="*/ 2147483646 w 49"/>
                <a:gd name="T25" fmla="*/ 2147483646 h 71"/>
                <a:gd name="T26" fmla="*/ 2147483646 w 49"/>
                <a:gd name="T27" fmla="*/ 2147483646 h 71"/>
                <a:gd name="T28" fmla="*/ 2147483646 w 49"/>
                <a:gd name="T29" fmla="*/ 2147483646 h 71"/>
                <a:gd name="T30" fmla="*/ 2147483646 w 49"/>
                <a:gd name="T31" fmla="*/ 2147483646 h 71"/>
                <a:gd name="T32" fmla="*/ 0 w 49"/>
                <a:gd name="T33" fmla="*/ 2147483646 h 71"/>
                <a:gd name="T34" fmla="*/ 0 w 49"/>
                <a:gd name="T35" fmla="*/ 2147483646 h 71"/>
                <a:gd name="T36" fmla="*/ 1489465978 w 49"/>
                <a:gd name="T37" fmla="*/ 2147483646 h 71"/>
                <a:gd name="T38" fmla="*/ 2147483646 w 49"/>
                <a:gd name="T39" fmla="*/ 2147483646 h 71"/>
                <a:gd name="T40" fmla="*/ 2147483646 w 49"/>
                <a:gd name="T41" fmla="*/ 2147483646 h 71"/>
                <a:gd name="T42" fmla="*/ 2147483646 w 49"/>
                <a:gd name="T43" fmla="*/ 2147483646 h 71"/>
                <a:gd name="T44" fmla="*/ 2147483646 w 49"/>
                <a:gd name="T45" fmla="*/ 2147483646 h 7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49" h="71">
                  <a:moveTo>
                    <a:pt x="24" y="26"/>
                  </a:moveTo>
                  <a:lnTo>
                    <a:pt x="24" y="26"/>
                  </a:lnTo>
                  <a:cubicBezTo>
                    <a:pt x="22" y="26"/>
                    <a:pt x="18" y="26"/>
                    <a:pt x="12" y="29"/>
                  </a:cubicBezTo>
                  <a:lnTo>
                    <a:pt x="12" y="10"/>
                  </a:lnTo>
                  <a:lnTo>
                    <a:pt x="46" y="10"/>
                  </a:lnTo>
                  <a:lnTo>
                    <a:pt x="46" y="0"/>
                  </a:lnTo>
                  <a:lnTo>
                    <a:pt x="2" y="0"/>
                  </a:lnTo>
                  <a:lnTo>
                    <a:pt x="2" y="40"/>
                  </a:lnTo>
                  <a:lnTo>
                    <a:pt x="3" y="39"/>
                  </a:lnTo>
                  <a:cubicBezTo>
                    <a:pt x="5" y="38"/>
                    <a:pt x="10" y="35"/>
                    <a:pt x="17" y="35"/>
                  </a:cubicBezTo>
                  <a:cubicBezTo>
                    <a:pt x="17" y="35"/>
                    <a:pt x="18" y="35"/>
                    <a:pt x="18" y="35"/>
                  </a:cubicBezTo>
                  <a:cubicBezTo>
                    <a:pt x="26" y="35"/>
                    <a:pt x="34" y="40"/>
                    <a:pt x="34" y="50"/>
                  </a:cubicBezTo>
                  <a:cubicBezTo>
                    <a:pt x="34" y="58"/>
                    <a:pt x="28" y="63"/>
                    <a:pt x="18" y="63"/>
                  </a:cubicBezTo>
                  <a:cubicBezTo>
                    <a:pt x="12" y="63"/>
                    <a:pt x="7" y="61"/>
                    <a:pt x="6" y="57"/>
                  </a:cubicBezTo>
                  <a:cubicBezTo>
                    <a:pt x="6" y="56"/>
                    <a:pt x="6" y="55"/>
                    <a:pt x="5" y="55"/>
                  </a:cubicBezTo>
                  <a:lnTo>
                    <a:pt x="5" y="54"/>
                  </a:lnTo>
                  <a:lnTo>
                    <a:pt x="0" y="54"/>
                  </a:lnTo>
                  <a:lnTo>
                    <a:pt x="0" y="65"/>
                  </a:lnTo>
                  <a:cubicBezTo>
                    <a:pt x="0" y="66"/>
                    <a:pt x="1" y="67"/>
                    <a:pt x="2" y="68"/>
                  </a:cubicBezTo>
                  <a:cubicBezTo>
                    <a:pt x="5" y="70"/>
                    <a:pt x="11" y="71"/>
                    <a:pt x="17" y="71"/>
                  </a:cubicBezTo>
                  <a:cubicBezTo>
                    <a:pt x="28" y="71"/>
                    <a:pt x="37" y="67"/>
                    <a:pt x="43" y="61"/>
                  </a:cubicBezTo>
                  <a:cubicBezTo>
                    <a:pt x="47" y="57"/>
                    <a:pt x="49" y="53"/>
                    <a:pt x="49" y="47"/>
                  </a:cubicBezTo>
                  <a:cubicBezTo>
                    <a:pt x="49" y="34"/>
                    <a:pt x="39" y="26"/>
                    <a:pt x="24" y="26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028F31D7-E148-F4A1-2180-FC2F8DE041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906" y="402949"/>
              <a:ext cx="45101" cy="62408"/>
            </a:xfrm>
            <a:custGeom>
              <a:avLst/>
              <a:gdLst>
                <a:gd name="T0" fmla="*/ 2147483646 w 50"/>
                <a:gd name="T1" fmla="*/ 2147483646 h 71"/>
                <a:gd name="T2" fmla="*/ 2147483646 w 50"/>
                <a:gd name="T3" fmla="*/ 2147483646 h 71"/>
                <a:gd name="T4" fmla="*/ 2147483646 w 50"/>
                <a:gd name="T5" fmla="*/ 2147483646 h 71"/>
                <a:gd name="T6" fmla="*/ 2147483646 w 50"/>
                <a:gd name="T7" fmla="*/ 0 h 71"/>
                <a:gd name="T8" fmla="*/ 2147483646 w 50"/>
                <a:gd name="T9" fmla="*/ 2029938863 h 71"/>
                <a:gd name="T10" fmla="*/ 2147483646 w 50"/>
                <a:gd name="T11" fmla="*/ 2147483646 h 71"/>
                <a:gd name="T12" fmla="*/ 2147483646 w 50"/>
                <a:gd name="T13" fmla="*/ 2147483646 h 71"/>
                <a:gd name="T14" fmla="*/ 2147483646 w 50"/>
                <a:gd name="T15" fmla="*/ 2147483646 h 71"/>
                <a:gd name="T16" fmla="*/ 2147483646 w 50"/>
                <a:gd name="T17" fmla="*/ 2147483646 h 71"/>
                <a:gd name="T18" fmla="*/ 2147483646 w 50"/>
                <a:gd name="T19" fmla="*/ 2147483646 h 71"/>
                <a:gd name="T20" fmla="*/ 2147483646 w 50"/>
                <a:gd name="T21" fmla="*/ 2147483646 h 71"/>
                <a:gd name="T22" fmla="*/ 2147483646 w 50"/>
                <a:gd name="T23" fmla="*/ 2147483646 h 71"/>
                <a:gd name="T24" fmla="*/ 2147483646 w 50"/>
                <a:gd name="T25" fmla="*/ 2147483646 h 71"/>
                <a:gd name="T26" fmla="*/ 2147483646 w 50"/>
                <a:gd name="T27" fmla="*/ 2147483646 h 71"/>
                <a:gd name="T28" fmla="*/ 2147483646 w 50"/>
                <a:gd name="T29" fmla="*/ 2147483646 h 71"/>
                <a:gd name="T30" fmla="*/ 2147483646 w 50"/>
                <a:gd name="T31" fmla="*/ 2147483646 h 71"/>
                <a:gd name="T32" fmla="*/ 2147483646 w 50"/>
                <a:gd name="T33" fmla="*/ 2147483646 h 71"/>
                <a:gd name="T34" fmla="*/ 2147483646 w 50"/>
                <a:gd name="T35" fmla="*/ 2147483646 h 71"/>
                <a:gd name="T36" fmla="*/ 2147483646 w 50"/>
                <a:gd name="T37" fmla="*/ 2147483646 h 71"/>
                <a:gd name="T38" fmla="*/ 0 w 50"/>
                <a:gd name="T39" fmla="*/ 2147483646 h 71"/>
                <a:gd name="T40" fmla="*/ 0 w 50"/>
                <a:gd name="T41" fmla="*/ 2147483646 h 71"/>
                <a:gd name="T42" fmla="*/ 2147483646 w 50"/>
                <a:gd name="T43" fmla="*/ 2147483646 h 71"/>
                <a:gd name="T44" fmla="*/ 2147483646 w 50"/>
                <a:gd name="T45" fmla="*/ 2147483646 h 71"/>
                <a:gd name="T46" fmla="*/ 2147483646 w 50"/>
                <a:gd name="T47" fmla="*/ 2147483646 h 71"/>
                <a:gd name="T48" fmla="*/ 2147483646 w 50"/>
                <a:gd name="T49" fmla="*/ 2147483646 h 7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0" h="71">
                  <a:moveTo>
                    <a:pt x="35" y="29"/>
                  </a:moveTo>
                  <a:lnTo>
                    <a:pt x="35" y="29"/>
                  </a:lnTo>
                  <a:cubicBezTo>
                    <a:pt x="41" y="26"/>
                    <a:pt x="47" y="21"/>
                    <a:pt x="47" y="14"/>
                  </a:cubicBezTo>
                  <a:cubicBezTo>
                    <a:pt x="47" y="12"/>
                    <a:pt x="46" y="0"/>
                    <a:pt x="23" y="0"/>
                  </a:cubicBezTo>
                  <a:cubicBezTo>
                    <a:pt x="17" y="0"/>
                    <a:pt x="11" y="1"/>
                    <a:pt x="6" y="3"/>
                  </a:cubicBezTo>
                  <a:cubicBezTo>
                    <a:pt x="4" y="4"/>
                    <a:pt x="3" y="4"/>
                    <a:pt x="3" y="6"/>
                  </a:cubicBezTo>
                  <a:lnTo>
                    <a:pt x="3" y="15"/>
                  </a:lnTo>
                  <a:lnTo>
                    <a:pt x="8" y="15"/>
                  </a:lnTo>
                  <a:lnTo>
                    <a:pt x="9" y="14"/>
                  </a:lnTo>
                  <a:cubicBezTo>
                    <a:pt x="9" y="10"/>
                    <a:pt x="14" y="7"/>
                    <a:pt x="21" y="7"/>
                  </a:cubicBezTo>
                  <a:cubicBezTo>
                    <a:pt x="29" y="7"/>
                    <a:pt x="32" y="12"/>
                    <a:pt x="32" y="16"/>
                  </a:cubicBezTo>
                  <a:cubicBezTo>
                    <a:pt x="32" y="25"/>
                    <a:pt x="23" y="29"/>
                    <a:pt x="18" y="29"/>
                  </a:cubicBezTo>
                  <a:cubicBezTo>
                    <a:pt x="18" y="30"/>
                    <a:pt x="18" y="30"/>
                    <a:pt x="18" y="30"/>
                  </a:cubicBezTo>
                  <a:lnTo>
                    <a:pt x="18" y="35"/>
                  </a:lnTo>
                  <a:cubicBezTo>
                    <a:pt x="19" y="35"/>
                    <a:pt x="19" y="35"/>
                    <a:pt x="20" y="35"/>
                  </a:cubicBezTo>
                  <a:cubicBezTo>
                    <a:pt x="20" y="35"/>
                    <a:pt x="35" y="37"/>
                    <a:pt x="35" y="50"/>
                  </a:cubicBezTo>
                  <a:cubicBezTo>
                    <a:pt x="35" y="58"/>
                    <a:pt x="28" y="63"/>
                    <a:pt x="19" y="63"/>
                  </a:cubicBezTo>
                  <a:cubicBezTo>
                    <a:pt x="11" y="63"/>
                    <a:pt x="6" y="60"/>
                    <a:pt x="6" y="54"/>
                  </a:cubicBezTo>
                  <a:lnTo>
                    <a:pt x="6" y="54"/>
                  </a:lnTo>
                  <a:lnTo>
                    <a:pt x="0" y="54"/>
                  </a:lnTo>
                  <a:lnTo>
                    <a:pt x="0" y="65"/>
                  </a:lnTo>
                  <a:cubicBezTo>
                    <a:pt x="0" y="66"/>
                    <a:pt x="1" y="67"/>
                    <a:pt x="3" y="68"/>
                  </a:cubicBezTo>
                  <a:cubicBezTo>
                    <a:pt x="5" y="70"/>
                    <a:pt x="11" y="71"/>
                    <a:pt x="18" y="71"/>
                  </a:cubicBezTo>
                  <a:cubicBezTo>
                    <a:pt x="36" y="71"/>
                    <a:pt x="50" y="61"/>
                    <a:pt x="50" y="47"/>
                  </a:cubicBezTo>
                  <a:cubicBezTo>
                    <a:pt x="50" y="36"/>
                    <a:pt x="40" y="31"/>
                    <a:pt x="35" y="29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884CF6B-20E9-5D0B-FED1-BCFA7E1FD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310" y="226228"/>
              <a:ext cx="211503" cy="159620"/>
            </a:xfrm>
            <a:custGeom>
              <a:avLst/>
              <a:gdLst>
                <a:gd name="T0" fmla="*/ 2147483646 w 234"/>
                <a:gd name="T1" fmla="*/ 2147483646 h 182"/>
                <a:gd name="T2" fmla="*/ 2147483646 w 234"/>
                <a:gd name="T3" fmla="*/ 2147483646 h 182"/>
                <a:gd name="T4" fmla="*/ 2147483646 w 234"/>
                <a:gd name="T5" fmla="*/ 2147483646 h 182"/>
                <a:gd name="T6" fmla="*/ 2147483646 w 234"/>
                <a:gd name="T7" fmla="*/ 2147483646 h 182"/>
                <a:gd name="T8" fmla="*/ 2147483646 w 234"/>
                <a:gd name="T9" fmla="*/ 2147483646 h 182"/>
                <a:gd name="T10" fmla="*/ 2147483646 w 234"/>
                <a:gd name="T11" fmla="*/ 2147483646 h 182"/>
                <a:gd name="T12" fmla="*/ 2147483646 w 234"/>
                <a:gd name="T13" fmla="*/ 2147483646 h 182"/>
                <a:gd name="T14" fmla="*/ 2147483646 w 234"/>
                <a:gd name="T15" fmla="*/ 2147483646 h 182"/>
                <a:gd name="T16" fmla="*/ 2147483646 w 234"/>
                <a:gd name="T17" fmla="*/ 2147483646 h 182"/>
                <a:gd name="T18" fmla="*/ 2147483646 w 234"/>
                <a:gd name="T19" fmla="*/ 2147483646 h 182"/>
                <a:gd name="T20" fmla="*/ 2147483646 w 234"/>
                <a:gd name="T21" fmla="*/ 2147483646 h 182"/>
                <a:gd name="T22" fmla="*/ 2147483646 w 234"/>
                <a:gd name="T23" fmla="*/ 2147483646 h 182"/>
                <a:gd name="T24" fmla="*/ 2147483646 w 234"/>
                <a:gd name="T25" fmla="*/ 2147483646 h 182"/>
                <a:gd name="T26" fmla="*/ 2147483646 w 234"/>
                <a:gd name="T27" fmla="*/ 2147483646 h 182"/>
                <a:gd name="T28" fmla="*/ 0 w 234"/>
                <a:gd name="T29" fmla="*/ 2147483646 h 182"/>
                <a:gd name="T30" fmla="*/ 0 w 234"/>
                <a:gd name="T31" fmla="*/ 2147483646 h 182"/>
                <a:gd name="T32" fmla="*/ 2147483646 w 234"/>
                <a:gd name="T33" fmla="*/ 2147483646 h 182"/>
                <a:gd name="T34" fmla="*/ 2147483646 w 234"/>
                <a:gd name="T35" fmla="*/ 2147483646 h 182"/>
                <a:gd name="T36" fmla="*/ 2147483646 w 234"/>
                <a:gd name="T37" fmla="*/ 2147483646 h 182"/>
                <a:gd name="T38" fmla="*/ 2147483646 w 234"/>
                <a:gd name="T39" fmla="*/ 2147483646 h 182"/>
                <a:gd name="T40" fmla="*/ 2147483646 w 234"/>
                <a:gd name="T41" fmla="*/ 0 h 182"/>
                <a:gd name="T42" fmla="*/ 2147483646 w 234"/>
                <a:gd name="T43" fmla="*/ 0 h 182"/>
                <a:gd name="T44" fmla="*/ 2147483646 w 234"/>
                <a:gd name="T45" fmla="*/ 2147483646 h 182"/>
                <a:gd name="T46" fmla="*/ 2147483646 w 234"/>
                <a:gd name="T47" fmla="*/ 0 h 182"/>
                <a:gd name="T48" fmla="*/ 2147483646 w 234"/>
                <a:gd name="T49" fmla="*/ 0 h 182"/>
                <a:gd name="T50" fmla="*/ 2147483646 w 234"/>
                <a:gd name="T51" fmla="*/ 2147483646 h 182"/>
                <a:gd name="T52" fmla="*/ 2147483646 w 234"/>
                <a:gd name="T53" fmla="*/ 2147483646 h 182"/>
                <a:gd name="T54" fmla="*/ 2147483646 w 234"/>
                <a:gd name="T55" fmla="*/ 2147483646 h 182"/>
                <a:gd name="T56" fmla="*/ 2147483646 w 234"/>
                <a:gd name="T57" fmla="*/ 2147483646 h 182"/>
                <a:gd name="T58" fmla="*/ 2147483646 w 234"/>
                <a:gd name="T59" fmla="*/ 2147483646 h 182"/>
                <a:gd name="T60" fmla="*/ 2147483646 w 234"/>
                <a:gd name="T61" fmla="*/ 2147483646 h 18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234" h="182">
                  <a:moveTo>
                    <a:pt x="155" y="182"/>
                  </a:moveTo>
                  <a:lnTo>
                    <a:pt x="155" y="182"/>
                  </a:lnTo>
                  <a:lnTo>
                    <a:pt x="155" y="173"/>
                  </a:lnTo>
                  <a:cubicBezTo>
                    <a:pt x="176" y="171"/>
                    <a:pt x="178" y="169"/>
                    <a:pt x="178" y="141"/>
                  </a:cubicBezTo>
                  <a:lnTo>
                    <a:pt x="177" y="32"/>
                  </a:lnTo>
                  <a:lnTo>
                    <a:pt x="176" y="32"/>
                  </a:lnTo>
                  <a:lnTo>
                    <a:pt x="112" y="180"/>
                  </a:lnTo>
                  <a:lnTo>
                    <a:pt x="105" y="180"/>
                  </a:lnTo>
                  <a:lnTo>
                    <a:pt x="46" y="35"/>
                  </a:lnTo>
                  <a:lnTo>
                    <a:pt x="45" y="35"/>
                  </a:lnTo>
                  <a:lnTo>
                    <a:pt x="41" y="110"/>
                  </a:lnTo>
                  <a:cubicBezTo>
                    <a:pt x="40" y="133"/>
                    <a:pt x="40" y="146"/>
                    <a:pt x="41" y="156"/>
                  </a:cubicBezTo>
                  <a:cubicBezTo>
                    <a:pt x="42" y="169"/>
                    <a:pt x="47" y="171"/>
                    <a:pt x="66" y="172"/>
                  </a:cubicBezTo>
                  <a:lnTo>
                    <a:pt x="66" y="182"/>
                  </a:lnTo>
                  <a:lnTo>
                    <a:pt x="0" y="182"/>
                  </a:lnTo>
                  <a:lnTo>
                    <a:pt x="0" y="172"/>
                  </a:lnTo>
                  <a:cubicBezTo>
                    <a:pt x="16" y="171"/>
                    <a:pt x="21" y="167"/>
                    <a:pt x="23" y="156"/>
                  </a:cubicBezTo>
                  <a:cubicBezTo>
                    <a:pt x="25" y="147"/>
                    <a:pt x="26" y="133"/>
                    <a:pt x="28" y="104"/>
                  </a:cubicBezTo>
                  <a:lnTo>
                    <a:pt x="33" y="48"/>
                  </a:lnTo>
                  <a:cubicBezTo>
                    <a:pt x="35" y="14"/>
                    <a:pt x="33" y="11"/>
                    <a:pt x="9" y="9"/>
                  </a:cubicBezTo>
                  <a:lnTo>
                    <a:pt x="9" y="0"/>
                  </a:lnTo>
                  <a:lnTo>
                    <a:pt x="62" y="0"/>
                  </a:lnTo>
                  <a:lnTo>
                    <a:pt x="120" y="129"/>
                  </a:lnTo>
                  <a:lnTo>
                    <a:pt x="178" y="0"/>
                  </a:lnTo>
                  <a:lnTo>
                    <a:pt x="231" y="0"/>
                  </a:lnTo>
                  <a:lnTo>
                    <a:pt x="231" y="9"/>
                  </a:lnTo>
                  <a:cubicBezTo>
                    <a:pt x="208" y="11"/>
                    <a:pt x="207" y="13"/>
                    <a:pt x="207" y="38"/>
                  </a:cubicBezTo>
                  <a:lnTo>
                    <a:pt x="210" y="141"/>
                  </a:lnTo>
                  <a:cubicBezTo>
                    <a:pt x="211" y="169"/>
                    <a:pt x="212" y="171"/>
                    <a:pt x="234" y="173"/>
                  </a:cubicBezTo>
                  <a:lnTo>
                    <a:pt x="234" y="182"/>
                  </a:lnTo>
                  <a:lnTo>
                    <a:pt x="155" y="182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862B4E1A-70DD-E71F-9964-CD37E7C889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6713" y="266233"/>
              <a:ext cx="137202" cy="119615"/>
            </a:xfrm>
            <a:custGeom>
              <a:avLst/>
              <a:gdLst>
                <a:gd name="T0" fmla="*/ 2147483646 w 152"/>
                <a:gd name="T1" fmla="*/ 2147483646 h 136"/>
                <a:gd name="T2" fmla="*/ 2147483646 w 152"/>
                <a:gd name="T3" fmla="*/ 2147483646 h 136"/>
                <a:gd name="T4" fmla="*/ 2147483646 w 152"/>
                <a:gd name="T5" fmla="*/ 2147483646 h 136"/>
                <a:gd name="T6" fmla="*/ 2147483646 w 152"/>
                <a:gd name="T7" fmla="*/ 2147483646 h 136"/>
                <a:gd name="T8" fmla="*/ 2147483646 w 152"/>
                <a:gd name="T9" fmla="*/ 2147483646 h 136"/>
                <a:gd name="T10" fmla="*/ 2147483646 w 152"/>
                <a:gd name="T11" fmla="*/ 2147483646 h 136"/>
                <a:gd name="T12" fmla="*/ 2147483646 w 152"/>
                <a:gd name="T13" fmla="*/ 2147483646 h 136"/>
                <a:gd name="T14" fmla="*/ 2147483646 w 152"/>
                <a:gd name="T15" fmla="*/ 2147483646 h 136"/>
                <a:gd name="T16" fmla="*/ 2147483646 w 152"/>
                <a:gd name="T17" fmla="*/ 2147483646 h 136"/>
                <a:gd name="T18" fmla="*/ 2147483646 w 152"/>
                <a:gd name="T19" fmla="*/ 2147483646 h 136"/>
                <a:gd name="T20" fmla="*/ 2147483646 w 152"/>
                <a:gd name="T21" fmla="*/ 2147483646 h 136"/>
                <a:gd name="T22" fmla="*/ 0 w 152"/>
                <a:gd name="T23" fmla="*/ 2147483646 h 136"/>
                <a:gd name="T24" fmla="*/ 0 w 152"/>
                <a:gd name="T25" fmla="*/ 2147483646 h 136"/>
                <a:gd name="T26" fmla="*/ 2147483646 w 152"/>
                <a:gd name="T27" fmla="*/ 2147483646 h 136"/>
                <a:gd name="T28" fmla="*/ 2147483646 w 152"/>
                <a:gd name="T29" fmla="*/ 2035367960 h 136"/>
                <a:gd name="T30" fmla="*/ 2147483646 w 152"/>
                <a:gd name="T31" fmla="*/ 0 h 136"/>
                <a:gd name="T32" fmla="*/ 2147483646 w 152"/>
                <a:gd name="T33" fmla="*/ 2147483646 h 136"/>
                <a:gd name="T34" fmla="*/ 2147483646 w 152"/>
                <a:gd name="T35" fmla="*/ 2147483646 h 136"/>
                <a:gd name="T36" fmla="*/ 2147483646 w 152"/>
                <a:gd name="T37" fmla="*/ 2147483646 h 136"/>
                <a:gd name="T38" fmla="*/ 2147483646 w 152"/>
                <a:gd name="T39" fmla="*/ 2147483646 h 136"/>
                <a:gd name="T40" fmla="*/ 2147483646 w 152"/>
                <a:gd name="T41" fmla="*/ 2147483646 h 136"/>
                <a:gd name="T42" fmla="*/ 2147483646 w 152"/>
                <a:gd name="T43" fmla="*/ 2147483646 h 136"/>
                <a:gd name="T44" fmla="*/ 2147483646 w 152"/>
                <a:gd name="T45" fmla="*/ 2147483646 h 136"/>
                <a:gd name="T46" fmla="*/ 2147483646 w 152"/>
                <a:gd name="T47" fmla="*/ 2147483646 h 136"/>
                <a:gd name="T48" fmla="*/ 2147483646 w 152"/>
                <a:gd name="T49" fmla="*/ 2147483646 h 136"/>
                <a:gd name="T50" fmla="*/ 2147483646 w 152"/>
                <a:gd name="T51" fmla="*/ 2147483646 h 1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36">
                  <a:moveTo>
                    <a:pt x="84" y="136"/>
                  </a:moveTo>
                  <a:lnTo>
                    <a:pt x="84" y="136"/>
                  </a:lnTo>
                  <a:lnTo>
                    <a:pt x="84" y="127"/>
                  </a:lnTo>
                  <a:lnTo>
                    <a:pt x="90" y="126"/>
                  </a:lnTo>
                  <a:cubicBezTo>
                    <a:pt x="97" y="125"/>
                    <a:pt x="99" y="123"/>
                    <a:pt x="95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5" y="126"/>
                  </a:cubicBezTo>
                  <a:lnTo>
                    <a:pt x="52" y="127"/>
                  </a:lnTo>
                  <a:lnTo>
                    <a:pt x="52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69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4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8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B6AA3D59-AE44-0E4B-FC92-48B4485D17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615" y="270033"/>
              <a:ext cx="139102" cy="116414"/>
            </a:xfrm>
            <a:custGeom>
              <a:avLst/>
              <a:gdLst>
                <a:gd name="T0" fmla="*/ 2147483646 w 154"/>
                <a:gd name="T1" fmla="*/ 2147483646 h 133"/>
                <a:gd name="T2" fmla="*/ 2147483646 w 154"/>
                <a:gd name="T3" fmla="*/ 2147483646 h 133"/>
                <a:gd name="T4" fmla="*/ 2147483646 w 154"/>
                <a:gd name="T5" fmla="*/ 2147483646 h 133"/>
                <a:gd name="T6" fmla="*/ 2147483646 w 154"/>
                <a:gd name="T7" fmla="*/ 2147483646 h 133"/>
                <a:gd name="T8" fmla="*/ 2147483646 w 154"/>
                <a:gd name="T9" fmla="*/ 2147483646 h 133"/>
                <a:gd name="T10" fmla="*/ 2147483646 w 154"/>
                <a:gd name="T11" fmla="*/ 2147483646 h 133"/>
                <a:gd name="T12" fmla="*/ 2147483646 w 154"/>
                <a:gd name="T13" fmla="*/ 2147483646 h 133"/>
                <a:gd name="T14" fmla="*/ 2147483646 w 154"/>
                <a:gd name="T15" fmla="*/ 2147483646 h 133"/>
                <a:gd name="T16" fmla="*/ 2147483646 w 154"/>
                <a:gd name="T17" fmla="*/ 2147483646 h 133"/>
                <a:gd name="T18" fmla="*/ 2147483646 w 154"/>
                <a:gd name="T19" fmla="*/ 2147483646 h 133"/>
                <a:gd name="T20" fmla="*/ 2147483646 w 154"/>
                <a:gd name="T21" fmla="*/ 2147483646 h 133"/>
                <a:gd name="T22" fmla="*/ 2147483646 w 154"/>
                <a:gd name="T23" fmla="*/ 2147483646 h 133"/>
                <a:gd name="T24" fmla="*/ 2147483646 w 154"/>
                <a:gd name="T25" fmla="*/ 2147483646 h 133"/>
                <a:gd name="T26" fmla="*/ 2147483646 w 154"/>
                <a:gd name="T27" fmla="*/ 2147483646 h 133"/>
                <a:gd name="T28" fmla="*/ 2147483646 w 154"/>
                <a:gd name="T29" fmla="*/ 2147483646 h 133"/>
                <a:gd name="T30" fmla="*/ 2147483646 w 154"/>
                <a:gd name="T31" fmla="*/ 2147483646 h 133"/>
                <a:gd name="T32" fmla="*/ 2147483646 w 154"/>
                <a:gd name="T33" fmla="*/ 2147483646 h 133"/>
                <a:gd name="T34" fmla="*/ 0 w 154"/>
                <a:gd name="T35" fmla="*/ 2147483646 h 133"/>
                <a:gd name="T36" fmla="*/ 0 w 154"/>
                <a:gd name="T37" fmla="*/ 0 h 133"/>
                <a:gd name="T38" fmla="*/ 2147483646 w 154"/>
                <a:gd name="T39" fmla="*/ 0 h 133"/>
                <a:gd name="T40" fmla="*/ 2147483646 w 154"/>
                <a:gd name="T41" fmla="*/ 2147483646 h 133"/>
                <a:gd name="T42" fmla="*/ 2147483646 w 154"/>
                <a:gd name="T43" fmla="*/ 2147483646 h 133"/>
                <a:gd name="T44" fmla="*/ 2147483646 w 154"/>
                <a:gd name="T45" fmla="*/ 2147483646 h 133"/>
                <a:gd name="T46" fmla="*/ 2147483646 w 154"/>
                <a:gd name="T47" fmla="*/ 2147483646 h 133"/>
                <a:gd name="T48" fmla="*/ 2147483646 w 154"/>
                <a:gd name="T49" fmla="*/ 2147483646 h 133"/>
                <a:gd name="T50" fmla="*/ 2147483646 w 154"/>
                <a:gd name="T51" fmla="*/ 0 h 133"/>
                <a:gd name="T52" fmla="*/ 2147483646 w 154"/>
                <a:gd name="T53" fmla="*/ 0 h 133"/>
                <a:gd name="T54" fmla="*/ 2147483646 w 154"/>
                <a:gd name="T55" fmla="*/ 2147483646 h 13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54" h="133">
                  <a:moveTo>
                    <a:pt x="154" y="9"/>
                  </a:moveTo>
                  <a:lnTo>
                    <a:pt x="154" y="9"/>
                  </a:lnTo>
                  <a:cubicBezTo>
                    <a:pt x="142" y="9"/>
                    <a:pt x="136" y="12"/>
                    <a:pt x="135" y="21"/>
                  </a:cubicBezTo>
                  <a:cubicBezTo>
                    <a:pt x="134" y="28"/>
                    <a:pt x="133" y="38"/>
                    <a:pt x="133" y="56"/>
                  </a:cubicBezTo>
                  <a:lnTo>
                    <a:pt x="133" y="133"/>
                  </a:lnTo>
                  <a:lnTo>
                    <a:pt x="120" y="1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75"/>
                  </a:lnTo>
                  <a:cubicBezTo>
                    <a:pt x="35" y="95"/>
                    <a:pt x="36" y="104"/>
                    <a:pt x="37" y="110"/>
                  </a:cubicBezTo>
                  <a:cubicBezTo>
                    <a:pt x="38" y="119"/>
                    <a:pt x="44" y="122"/>
                    <a:pt x="59" y="123"/>
                  </a:cubicBezTo>
                  <a:lnTo>
                    <a:pt x="59" y="132"/>
                  </a:lnTo>
                  <a:lnTo>
                    <a:pt x="3" y="132"/>
                  </a:lnTo>
                  <a:lnTo>
                    <a:pt x="3" y="123"/>
                  </a:lnTo>
                  <a:cubicBezTo>
                    <a:pt x="15" y="122"/>
                    <a:pt x="21" y="119"/>
                    <a:pt x="22" y="111"/>
                  </a:cubicBezTo>
                  <a:cubicBezTo>
                    <a:pt x="23" y="104"/>
                    <a:pt x="24" y="95"/>
                    <a:pt x="24" y="75"/>
                  </a:cubicBezTo>
                  <a:lnTo>
                    <a:pt x="24" y="37"/>
                  </a:lnTo>
                  <a:cubicBezTo>
                    <a:pt x="24" y="14"/>
                    <a:pt x="19" y="10"/>
                    <a:pt x="0" y="9"/>
                  </a:cubicBezTo>
                  <a:lnTo>
                    <a:pt x="0" y="0"/>
                  </a:lnTo>
                  <a:lnTo>
                    <a:pt x="46" y="0"/>
                  </a:lnTo>
                  <a:lnTo>
                    <a:pt x="121" y="86"/>
                  </a:lnTo>
                  <a:lnTo>
                    <a:pt x="122" y="86"/>
                  </a:lnTo>
                  <a:lnTo>
                    <a:pt x="122" y="57"/>
                  </a:lnTo>
                  <a:cubicBezTo>
                    <a:pt x="122" y="38"/>
                    <a:pt x="121" y="28"/>
                    <a:pt x="120" y="21"/>
                  </a:cubicBezTo>
                  <a:cubicBezTo>
                    <a:pt x="119" y="12"/>
                    <a:pt x="114" y="10"/>
                    <a:pt x="98" y="9"/>
                  </a:cubicBezTo>
                  <a:lnTo>
                    <a:pt x="98" y="0"/>
                  </a:lnTo>
                  <a:lnTo>
                    <a:pt x="154" y="0"/>
                  </a:lnTo>
                  <a:lnTo>
                    <a:pt x="154" y="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E5CEB705-1DF6-249F-321F-B754E0CC65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8517" y="270033"/>
              <a:ext cx="143502" cy="115814"/>
            </a:xfrm>
            <a:custGeom>
              <a:avLst/>
              <a:gdLst>
                <a:gd name="T0" fmla="*/ 2147483646 w 159"/>
                <a:gd name="T1" fmla="*/ 2147483646 h 132"/>
                <a:gd name="T2" fmla="*/ 2147483646 w 159"/>
                <a:gd name="T3" fmla="*/ 2147483646 h 132"/>
                <a:gd name="T4" fmla="*/ 2147483646 w 159"/>
                <a:gd name="T5" fmla="*/ 2147483646 h 132"/>
                <a:gd name="T6" fmla="*/ 2147483646 w 159"/>
                <a:gd name="T7" fmla="*/ 2147483646 h 132"/>
                <a:gd name="T8" fmla="*/ 2147483646 w 159"/>
                <a:gd name="T9" fmla="*/ 2147483646 h 132"/>
                <a:gd name="T10" fmla="*/ 2147483646 w 159"/>
                <a:gd name="T11" fmla="*/ 2147483646 h 132"/>
                <a:gd name="T12" fmla="*/ 2147483646 w 159"/>
                <a:gd name="T13" fmla="*/ 2147483646 h 132"/>
                <a:gd name="T14" fmla="*/ 2147483646 w 159"/>
                <a:gd name="T15" fmla="*/ 2147483646 h 132"/>
                <a:gd name="T16" fmla="*/ 2147483646 w 159"/>
                <a:gd name="T17" fmla="*/ 2147483646 h 132"/>
                <a:gd name="T18" fmla="*/ 735545223 w 159"/>
                <a:gd name="T19" fmla="*/ 2147483646 h 132"/>
                <a:gd name="T20" fmla="*/ 735545223 w 159"/>
                <a:gd name="T21" fmla="*/ 2147483646 h 132"/>
                <a:gd name="T22" fmla="*/ 2147483646 w 159"/>
                <a:gd name="T23" fmla="*/ 2147483646 h 132"/>
                <a:gd name="T24" fmla="*/ 2147483646 w 159"/>
                <a:gd name="T25" fmla="*/ 2147483646 h 132"/>
                <a:gd name="T26" fmla="*/ 0 w 159"/>
                <a:gd name="T27" fmla="*/ 2147483646 h 132"/>
                <a:gd name="T28" fmla="*/ 0 w 159"/>
                <a:gd name="T29" fmla="*/ 0 h 132"/>
                <a:gd name="T30" fmla="*/ 2147483646 w 159"/>
                <a:gd name="T31" fmla="*/ 0 h 132"/>
                <a:gd name="T32" fmla="*/ 2147483646 w 159"/>
                <a:gd name="T33" fmla="*/ 2147483646 h 132"/>
                <a:gd name="T34" fmla="*/ 2147483646 w 159"/>
                <a:gd name="T35" fmla="*/ 2147483646 h 132"/>
                <a:gd name="T36" fmla="*/ 2147483646 w 159"/>
                <a:gd name="T37" fmla="*/ 2147483646 h 132"/>
                <a:gd name="T38" fmla="*/ 2147483646 w 159"/>
                <a:gd name="T39" fmla="*/ 2147483646 h 132"/>
                <a:gd name="T40" fmla="*/ 2147483646 w 159"/>
                <a:gd name="T41" fmla="*/ 2147483646 h 132"/>
                <a:gd name="T42" fmla="*/ 2147483646 w 159"/>
                <a:gd name="T43" fmla="*/ 2147483646 h 132"/>
                <a:gd name="T44" fmla="*/ 2147483646 w 159"/>
                <a:gd name="T45" fmla="*/ 0 h 132"/>
                <a:gd name="T46" fmla="*/ 2147483646 w 159"/>
                <a:gd name="T47" fmla="*/ 0 h 132"/>
                <a:gd name="T48" fmla="*/ 2147483646 w 159"/>
                <a:gd name="T49" fmla="*/ 2147483646 h 132"/>
                <a:gd name="T50" fmla="*/ 2147483646 w 159"/>
                <a:gd name="T51" fmla="*/ 2147483646 h 132"/>
                <a:gd name="T52" fmla="*/ 2147483646 w 159"/>
                <a:gd name="T53" fmla="*/ 2147483646 h 132"/>
                <a:gd name="T54" fmla="*/ 2147483646 w 159"/>
                <a:gd name="T55" fmla="*/ 2147483646 h 132"/>
                <a:gd name="T56" fmla="*/ 2147483646 w 159"/>
                <a:gd name="T57" fmla="*/ 2147483646 h 132"/>
                <a:gd name="T58" fmla="*/ 2147483646 w 159"/>
                <a:gd name="T59" fmla="*/ 2147483646 h 1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59" h="132">
                  <a:moveTo>
                    <a:pt x="91" y="132"/>
                  </a:moveTo>
                  <a:lnTo>
                    <a:pt x="91" y="132"/>
                  </a:lnTo>
                  <a:lnTo>
                    <a:pt x="91" y="123"/>
                  </a:lnTo>
                  <a:cubicBezTo>
                    <a:pt x="107" y="121"/>
                    <a:pt x="109" y="120"/>
                    <a:pt x="109" y="100"/>
                  </a:cubicBezTo>
                  <a:lnTo>
                    <a:pt x="109" y="68"/>
                  </a:lnTo>
                  <a:lnTo>
                    <a:pt x="52" y="68"/>
                  </a:lnTo>
                  <a:lnTo>
                    <a:pt x="52" y="100"/>
                  </a:lnTo>
                  <a:cubicBezTo>
                    <a:pt x="52" y="120"/>
                    <a:pt x="53" y="121"/>
                    <a:pt x="69" y="123"/>
                  </a:cubicBezTo>
                  <a:lnTo>
                    <a:pt x="69" y="132"/>
                  </a:lnTo>
                  <a:lnTo>
                    <a:pt x="1" y="132"/>
                  </a:lnTo>
                  <a:lnTo>
                    <a:pt x="1" y="123"/>
                  </a:lnTo>
                  <a:cubicBezTo>
                    <a:pt x="19" y="122"/>
                    <a:pt x="21" y="120"/>
                    <a:pt x="21" y="100"/>
                  </a:cubicBezTo>
                  <a:lnTo>
                    <a:pt x="21" y="32"/>
                  </a:lnTo>
                  <a:cubicBezTo>
                    <a:pt x="21" y="12"/>
                    <a:pt x="19" y="10"/>
                    <a:pt x="0" y="9"/>
                  </a:cubicBezTo>
                  <a:lnTo>
                    <a:pt x="0" y="0"/>
                  </a:lnTo>
                  <a:lnTo>
                    <a:pt x="69" y="0"/>
                  </a:lnTo>
                  <a:lnTo>
                    <a:pt x="69" y="9"/>
                  </a:lnTo>
                  <a:cubicBezTo>
                    <a:pt x="53" y="10"/>
                    <a:pt x="52" y="12"/>
                    <a:pt x="52" y="32"/>
                  </a:cubicBezTo>
                  <a:lnTo>
                    <a:pt x="52" y="56"/>
                  </a:lnTo>
                  <a:lnTo>
                    <a:pt x="109" y="56"/>
                  </a:lnTo>
                  <a:lnTo>
                    <a:pt x="109" y="32"/>
                  </a:lnTo>
                  <a:cubicBezTo>
                    <a:pt x="109" y="12"/>
                    <a:pt x="107" y="10"/>
                    <a:pt x="91" y="9"/>
                  </a:cubicBezTo>
                  <a:lnTo>
                    <a:pt x="91" y="0"/>
                  </a:lnTo>
                  <a:lnTo>
                    <a:pt x="159" y="0"/>
                  </a:lnTo>
                  <a:lnTo>
                    <a:pt x="159" y="8"/>
                  </a:lnTo>
                  <a:cubicBezTo>
                    <a:pt x="142" y="10"/>
                    <a:pt x="140" y="12"/>
                    <a:pt x="140" y="32"/>
                  </a:cubicBezTo>
                  <a:lnTo>
                    <a:pt x="140" y="100"/>
                  </a:lnTo>
                  <a:cubicBezTo>
                    <a:pt x="140" y="120"/>
                    <a:pt x="142" y="121"/>
                    <a:pt x="159" y="123"/>
                  </a:cubicBezTo>
                  <a:lnTo>
                    <a:pt x="159" y="132"/>
                  </a:lnTo>
                  <a:lnTo>
                    <a:pt x="91" y="132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4C6A9F84-30C2-9298-173A-2777E0A6B3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78519" y="266233"/>
              <a:ext cx="137202" cy="119615"/>
            </a:xfrm>
            <a:custGeom>
              <a:avLst/>
              <a:gdLst>
                <a:gd name="T0" fmla="*/ 2147483646 w 152"/>
                <a:gd name="T1" fmla="*/ 2147483646 h 136"/>
                <a:gd name="T2" fmla="*/ 2147483646 w 152"/>
                <a:gd name="T3" fmla="*/ 2147483646 h 136"/>
                <a:gd name="T4" fmla="*/ 2147483646 w 152"/>
                <a:gd name="T5" fmla="*/ 2147483646 h 136"/>
                <a:gd name="T6" fmla="*/ 2147483646 w 152"/>
                <a:gd name="T7" fmla="*/ 2147483646 h 136"/>
                <a:gd name="T8" fmla="*/ 2147483646 w 152"/>
                <a:gd name="T9" fmla="*/ 2147483646 h 136"/>
                <a:gd name="T10" fmla="*/ 2147483646 w 152"/>
                <a:gd name="T11" fmla="*/ 2147483646 h 136"/>
                <a:gd name="T12" fmla="*/ 2147483646 w 152"/>
                <a:gd name="T13" fmla="*/ 2147483646 h 136"/>
                <a:gd name="T14" fmla="*/ 2147483646 w 152"/>
                <a:gd name="T15" fmla="*/ 2147483646 h 136"/>
                <a:gd name="T16" fmla="*/ 2147483646 w 152"/>
                <a:gd name="T17" fmla="*/ 2147483646 h 136"/>
                <a:gd name="T18" fmla="*/ 2147483646 w 152"/>
                <a:gd name="T19" fmla="*/ 2147483646 h 136"/>
                <a:gd name="T20" fmla="*/ 2147483646 w 152"/>
                <a:gd name="T21" fmla="*/ 2147483646 h 136"/>
                <a:gd name="T22" fmla="*/ 0 w 152"/>
                <a:gd name="T23" fmla="*/ 2147483646 h 136"/>
                <a:gd name="T24" fmla="*/ 0 w 152"/>
                <a:gd name="T25" fmla="*/ 2147483646 h 136"/>
                <a:gd name="T26" fmla="*/ 2147483646 w 152"/>
                <a:gd name="T27" fmla="*/ 2147483646 h 136"/>
                <a:gd name="T28" fmla="*/ 2147483646 w 152"/>
                <a:gd name="T29" fmla="*/ 2035367960 h 136"/>
                <a:gd name="T30" fmla="*/ 2147483646 w 152"/>
                <a:gd name="T31" fmla="*/ 0 h 136"/>
                <a:gd name="T32" fmla="*/ 2147483646 w 152"/>
                <a:gd name="T33" fmla="*/ 2147483646 h 136"/>
                <a:gd name="T34" fmla="*/ 2147483646 w 152"/>
                <a:gd name="T35" fmla="*/ 2147483646 h 136"/>
                <a:gd name="T36" fmla="*/ 2147483646 w 152"/>
                <a:gd name="T37" fmla="*/ 2147483646 h 136"/>
                <a:gd name="T38" fmla="*/ 2147483646 w 152"/>
                <a:gd name="T39" fmla="*/ 2147483646 h 136"/>
                <a:gd name="T40" fmla="*/ 2147483646 w 152"/>
                <a:gd name="T41" fmla="*/ 2147483646 h 136"/>
                <a:gd name="T42" fmla="*/ 2147483646 w 152"/>
                <a:gd name="T43" fmla="*/ 2147483646 h 136"/>
                <a:gd name="T44" fmla="*/ 2147483646 w 152"/>
                <a:gd name="T45" fmla="*/ 2147483646 h 136"/>
                <a:gd name="T46" fmla="*/ 2147483646 w 152"/>
                <a:gd name="T47" fmla="*/ 2147483646 h 136"/>
                <a:gd name="T48" fmla="*/ 2147483646 w 152"/>
                <a:gd name="T49" fmla="*/ 2147483646 h 136"/>
                <a:gd name="T50" fmla="*/ 2147483646 w 152"/>
                <a:gd name="T51" fmla="*/ 2147483646 h 1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36">
                  <a:moveTo>
                    <a:pt x="85" y="136"/>
                  </a:moveTo>
                  <a:lnTo>
                    <a:pt x="85" y="136"/>
                  </a:lnTo>
                  <a:lnTo>
                    <a:pt x="85" y="127"/>
                  </a:lnTo>
                  <a:lnTo>
                    <a:pt x="90" y="126"/>
                  </a:lnTo>
                  <a:cubicBezTo>
                    <a:pt x="98" y="125"/>
                    <a:pt x="100" y="123"/>
                    <a:pt x="96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6" y="126"/>
                  </a:cubicBezTo>
                  <a:lnTo>
                    <a:pt x="53" y="127"/>
                  </a:lnTo>
                  <a:lnTo>
                    <a:pt x="53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70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5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9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8C340875-BE76-CC5A-3C17-3D00919B23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621" y="265633"/>
              <a:ext cx="115602" cy="120215"/>
            </a:xfrm>
            <a:custGeom>
              <a:avLst/>
              <a:gdLst>
                <a:gd name="T0" fmla="*/ 2147483646 w 128"/>
                <a:gd name="T1" fmla="*/ 2147483646 h 137"/>
                <a:gd name="T2" fmla="*/ 2147483646 w 128"/>
                <a:gd name="T3" fmla="*/ 2147483646 h 137"/>
                <a:gd name="T4" fmla="*/ 2147483646 w 128"/>
                <a:gd name="T5" fmla="*/ 2147483646 h 137"/>
                <a:gd name="T6" fmla="*/ 2147483646 w 128"/>
                <a:gd name="T7" fmla="*/ 2147483646 h 137"/>
                <a:gd name="T8" fmla="*/ 2147483646 w 128"/>
                <a:gd name="T9" fmla="*/ 2147483646 h 137"/>
                <a:gd name="T10" fmla="*/ 2147483646 w 128"/>
                <a:gd name="T11" fmla="*/ 2147483646 h 137"/>
                <a:gd name="T12" fmla="*/ 2147483646 w 128"/>
                <a:gd name="T13" fmla="*/ 2147483646 h 137"/>
                <a:gd name="T14" fmla="*/ 2147483646 w 128"/>
                <a:gd name="T15" fmla="*/ 2147483646 h 137"/>
                <a:gd name="T16" fmla="*/ 2147483646 w 128"/>
                <a:gd name="T17" fmla="*/ 2147483646 h 137"/>
                <a:gd name="T18" fmla="*/ 2147483646 w 128"/>
                <a:gd name="T19" fmla="*/ 2147483646 h 137"/>
                <a:gd name="T20" fmla="*/ 2147483646 w 128"/>
                <a:gd name="T21" fmla="*/ 2147483646 h 137"/>
                <a:gd name="T22" fmla="*/ 2147483646 w 128"/>
                <a:gd name="T23" fmla="*/ 2147483646 h 137"/>
                <a:gd name="T24" fmla="*/ 2147483646 w 128"/>
                <a:gd name="T25" fmla="*/ 2147483646 h 137"/>
                <a:gd name="T26" fmla="*/ 2147483646 w 128"/>
                <a:gd name="T27" fmla="*/ 2147483646 h 137"/>
                <a:gd name="T28" fmla="*/ 2147483646 w 128"/>
                <a:gd name="T29" fmla="*/ 2147483646 h 137"/>
                <a:gd name="T30" fmla="*/ 0 w 128"/>
                <a:gd name="T31" fmla="*/ 2147483646 h 137"/>
                <a:gd name="T32" fmla="*/ 1473087386 w 128"/>
                <a:gd name="T33" fmla="*/ 0 h 137"/>
                <a:gd name="T34" fmla="*/ 2147483646 w 128"/>
                <a:gd name="T35" fmla="*/ 0 h 137"/>
                <a:gd name="T36" fmla="*/ 2147483646 w 128"/>
                <a:gd name="T37" fmla="*/ 2147483646 h 137"/>
                <a:gd name="T38" fmla="*/ 2147483646 w 128"/>
                <a:gd name="T39" fmla="*/ 2147483646 h 137"/>
                <a:gd name="T40" fmla="*/ 2147483646 w 128"/>
                <a:gd name="T41" fmla="*/ 0 h 137"/>
                <a:gd name="T42" fmla="*/ 2147483646 w 128"/>
                <a:gd name="T43" fmla="*/ 0 h 137"/>
                <a:gd name="T44" fmla="*/ 2147483646 w 128"/>
                <a:gd name="T45" fmla="*/ 2147483646 h 137"/>
                <a:gd name="T46" fmla="*/ 2147483646 w 128"/>
                <a:gd name="T47" fmla="*/ 2147483646 h 13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28" h="137">
                  <a:moveTo>
                    <a:pt x="119" y="43"/>
                  </a:moveTo>
                  <a:lnTo>
                    <a:pt x="119" y="43"/>
                  </a:lnTo>
                  <a:cubicBezTo>
                    <a:pt x="116" y="30"/>
                    <a:pt x="113" y="25"/>
                    <a:pt x="110" y="21"/>
                  </a:cubicBezTo>
                  <a:cubicBezTo>
                    <a:pt x="107" y="17"/>
                    <a:pt x="100" y="16"/>
                    <a:pt x="90" y="16"/>
                  </a:cubicBezTo>
                  <a:lnTo>
                    <a:pt x="79" y="16"/>
                  </a:lnTo>
                  <a:lnTo>
                    <a:pt x="79" y="105"/>
                  </a:lnTo>
                  <a:cubicBezTo>
                    <a:pt x="79" y="125"/>
                    <a:pt x="81" y="126"/>
                    <a:pt x="101" y="128"/>
                  </a:cubicBezTo>
                  <a:lnTo>
                    <a:pt x="101" y="137"/>
                  </a:lnTo>
                  <a:lnTo>
                    <a:pt x="27" y="137"/>
                  </a:lnTo>
                  <a:lnTo>
                    <a:pt x="27" y="128"/>
                  </a:lnTo>
                  <a:cubicBezTo>
                    <a:pt x="46" y="126"/>
                    <a:pt x="48" y="125"/>
                    <a:pt x="48" y="105"/>
                  </a:cubicBezTo>
                  <a:lnTo>
                    <a:pt x="48" y="16"/>
                  </a:lnTo>
                  <a:lnTo>
                    <a:pt x="40" y="16"/>
                  </a:lnTo>
                  <a:cubicBezTo>
                    <a:pt x="25" y="16"/>
                    <a:pt x="21" y="18"/>
                    <a:pt x="17" y="22"/>
                  </a:cubicBezTo>
                  <a:cubicBezTo>
                    <a:pt x="14" y="26"/>
                    <a:pt x="11" y="32"/>
                    <a:pt x="9" y="42"/>
                  </a:cubicBezTo>
                  <a:lnTo>
                    <a:pt x="0" y="42"/>
                  </a:lnTo>
                  <a:cubicBezTo>
                    <a:pt x="0" y="25"/>
                    <a:pt x="2" y="10"/>
                    <a:pt x="2" y="0"/>
                  </a:cubicBezTo>
                  <a:lnTo>
                    <a:pt x="9" y="0"/>
                  </a:lnTo>
                  <a:cubicBezTo>
                    <a:pt x="12" y="5"/>
                    <a:pt x="14" y="5"/>
                    <a:pt x="21" y="5"/>
                  </a:cubicBezTo>
                  <a:lnTo>
                    <a:pt x="108" y="5"/>
                  </a:lnTo>
                  <a:cubicBezTo>
                    <a:pt x="114" y="5"/>
                    <a:pt x="116" y="4"/>
                    <a:pt x="119" y="0"/>
                  </a:cubicBezTo>
                  <a:lnTo>
                    <a:pt x="125" y="0"/>
                  </a:lnTo>
                  <a:cubicBezTo>
                    <a:pt x="125" y="10"/>
                    <a:pt x="127" y="30"/>
                    <a:pt x="128" y="42"/>
                  </a:cubicBezTo>
                  <a:lnTo>
                    <a:pt x="119" y="4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ED3F3181-90A9-F472-E6EE-4100AFCBF6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4123" y="265633"/>
              <a:ext cx="115602" cy="120215"/>
            </a:xfrm>
            <a:custGeom>
              <a:avLst/>
              <a:gdLst>
                <a:gd name="T0" fmla="*/ 2147483646 w 128"/>
                <a:gd name="T1" fmla="*/ 2147483646 h 137"/>
                <a:gd name="T2" fmla="*/ 2147483646 w 128"/>
                <a:gd name="T3" fmla="*/ 2147483646 h 137"/>
                <a:gd name="T4" fmla="*/ 2147483646 w 128"/>
                <a:gd name="T5" fmla="*/ 2147483646 h 137"/>
                <a:gd name="T6" fmla="*/ 2147483646 w 128"/>
                <a:gd name="T7" fmla="*/ 2147483646 h 137"/>
                <a:gd name="T8" fmla="*/ 2147483646 w 128"/>
                <a:gd name="T9" fmla="*/ 2147483646 h 137"/>
                <a:gd name="T10" fmla="*/ 2147483646 w 128"/>
                <a:gd name="T11" fmla="*/ 2147483646 h 137"/>
                <a:gd name="T12" fmla="*/ 2147483646 w 128"/>
                <a:gd name="T13" fmla="*/ 2147483646 h 137"/>
                <a:gd name="T14" fmla="*/ 2147483646 w 128"/>
                <a:gd name="T15" fmla="*/ 2147483646 h 137"/>
                <a:gd name="T16" fmla="*/ 2147483646 w 128"/>
                <a:gd name="T17" fmla="*/ 2147483646 h 137"/>
                <a:gd name="T18" fmla="*/ 2147483646 w 128"/>
                <a:gd name="T19" fmla="*/ 2147483646 h 137"/>
                <a:gd name="T20" fmla="*/ 2147483646 w 128"/>
                <a:gd name="T21" fmla="*/ 2147483646 h 137"/>
                <a:gd name="T22" fmla="*/ 2147483646 w 128"/>
                <a:gd name="T23" fmla="*/ 2147483646 h 137"/>
                <a:gd name="T24" fmla="*/ 2147483646 w 128"/>
                <a:gd name="T25" fmla="*/ 2147483646 h 137"/>
                <a:gd name="T26" fmla="*/ 2147483646 w 128"/>
                <a:gd name="T27" fmla="*/ 2147483646 h 137"/>
                <a:gd name="T28" fmla="*/ 2147483646 w 128"/>
                <a:gd name="T29" fmla="*/ 2147483646 h 137"/>
                <a:gd name="T30" fmla="*/ 0 w 128"/>
                <a:gd name="T31" fmla="*/ 2147483646 h 137"/>
                <a:gd name="T32" fmla="*/ 1473087386 w 128"/>
                <a:gd name="T33" fmla="*/ 0 h 137"/>
                <a:gd name="T34" fmla="*/ 2147483646 w 128"/>
                <a:gd name="T35" fmla="*/ 0 h 137"/>
                <a:gd name="T36" fmla="*/ 2147483646 w 128"/>
                <a:gd name="T37" fmla="*/ 2147483646 h 137"/>
                <a:gd name="T38" fmla="*/ 2147483646 w 128"/>
                <a:gd name="T39" fmla="*/ 2147483646 h 137"/>
                <a:gd name="T40" fmla="*/ 2147483646 w 128"/>
                <a:gd name="T41" fmla="*/ 0 h 137"/>
                <a:gd name="T42" fmla="*/ 2147483646 w 128"/>
                <a:gd name="T43" fmla="*/ 0 h 137"/>
                <a:gd name="T44" fmla="*/ 2147483646 w 128"/>
                <a:gd name="T45" fmla="*/ 2147483646 h 137"/>
                <a:gd name="T46" fmla="*/ 2147483646 w 128"/>
                <a:gd name="T47" fmla="*/ 2147483646 h 13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28" h="137">
                  <a:moveTo>
                    <a:pt x="119" y="43"/>
                  </a:moveTo>
                  <a:lnTo>
                    <a:pt x="119" y="43"/>
                  </a:lnTo>
                  <a:cubicBezTo>
                    <a:pt x="116" y="30"/>
                    <a:pt x="113" y="25"/>
                    <a:pt x="110" y="21"/>
                  </a:cubicBezTo>
                  <a:cubicBezTo>
                    <a:pt x="107" y="17"/>
                    <a:pt x="101" y="16"/>
                    <a:pt x="90" y="16"/>
                  </a:cubicBezTo>
                  <a:lnTo>
                    <a:pt x="79" y="16"/>
                  </a:lnTo>
                  <a:lnTo>
                    <a:pt x="79" y="105"/>
                  </a:lnTo>
                  <a:cubicBezTo>
                    <a:pt x="79" y="125"/>
                    <a:pt x="81" y="126"/>
                    <a:pt x="101" y="128"/>
                  </a:cubicBezTo>
                  <a:lnTo>
                    <a:pt x="101" y="137"/>
                  </a:lnTo>
                  <a:lnTo>
                    <a:pt x="27" y="137"/>
                  </a:lnTo>
                  <a:lnTo>
                    <a:pt x="27" y="128"/>
                  </a:lnTo>
                  <a:cubicBezTo>
                    <a:pt x="46" y="126"/>
                    <a:pt x="48" y="125"/>
                    <a:pt x="48" y="105"/>
                  </a:cubicBezTo>
                  <a:lnTo>
                    <a:pt x="48" y="16"/>
                  </a:lnTo>
                  <a:lnTo>
                    <a:pt x="40" y="16"/>
                  </a:lnTo>
                  <a:cubicBezTo>
                    <a:pt x="25" y="16"/>
                    <a:pt x="21" y="18"/>
                    <a:pt x="17" y="22"/>
                  </a:cubicBezTo>
                  <a:cubicBezTo>
                    <a:pt x="14" y="26"/>
                    <a:pt x="11" y="32"/>
                    <a:pt x="9" y="42"/>
                  </a:cubicBezTo>
                  <a:lnTo>
                    <a:pt x="0" y="42"/>
                  </a:lnTo>
                  <a:cubicBezTo>
                    <a:pt x="1" y="25"/>
                    <a:pt x="2" y="10"/>
                    <a:pt x="2" y="0"/>
                  </a:cubicBezTo>
                  <a:lnTo>
                    <a:pt x="9" y="0"/>
                  </a:lnTo>
                  <a:cubicBezTo>
                    <a:pt x="12" y="5"/>
                    <a:pt x="14" y="5"/>
                    <a:pt x="21" y="5"/>
                  </a:cubicBezTo>
                  <a:lnTo>
                    <a:pt x="108" y="5"/>
                  </a:lnTo>
                  <a:cubicBezTo>
                    <a:pt x="114" y="5"/>
                    <a:pt x="116" y="4"/>
                    <a:pt x="119" y="0"/>
                  </a:cubicBezTo>
                  <a:lnTo>
                    <a:pt x="125" y="0"/>
                  </a:lnTo>
                  <a:cubicBezTo>
                    <a:pt x="125" y="10"/>
                    <a:pt x="127" y="30"/>
                    <a:pt x="128" y="42"/>
                  </a:cubicBezTo>
                  <a:lnTo>
                    <a:pt x="119" y="4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95AFFE7-0D2A-9FEE-3447-B4072B825C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4125" y="266233"/>
              <a:ext cx="137202" cy="119615"/>
            </a:xfrm>
            <a:custGeom>
              <a:avLst/>
              <a:gdLst>
                <a:gd name="T0" fmla="*/ 2147483646 w 152"/>
                <a:gd name="T1" fmla="*/ 2147483646 h 136"/>
                <a:gd name="T2" fmla="*/ 2147483646 w 152"/>
                <a:gd name="T3" fmla="*/ 2147483646 h 136"/>
                <a:gd name="T4" fmla="*/ 2147483646 w 152"/>
                <a:gd name="T5" fmla="*/ 2147483646 h 136"/>
                <a:gd name="T6" fmla="*/ 2147483646 w 152"/>
                <a:gd name="T7" fmla="*/ 2147483646 h 136"/>
                <a:gd name="T8" fmla="*/ 2147483646 w 152"/>
                <a:gd name="T9" fmla="*/ 2147483646 h 136"/>
                <a:gd name="T10" fmla="*/ 2147483646 w 152"/>
                <a:gd name="T11" fmla="*/ 2147483646 h 136"/>
                <a:gd name="T12" fmla="*/ 2147483646 w 152"/>
                <a:gd name="T13" fmla="*/ 2147483646 h 136"/>
                <a:gd name="T14" fmla="*/ 2147483646 w 152"/>
                <a:gd name="T15" fmla="*/ 2147483646 h 136"/>
                <a:gd name="T16" fmla="*/ 2147483646 w 152"/>
                <a:gd name="T17" fmla="*/ 2147483646 h 136"/>
                <a:gd name="T18" fmla="*/ 2147483646 w 152"/>
                <a:gd name="T19" fmla="*/ 2147483646 h 136"/>
                <a:gd name="T20" fmla="*/ 2147483646 w 152"/>
                <a:gd name="T21" fmla="*/ 2147483646 h 136"/>
                <a:gd name="T22" fmla="*/ 0 w 152"/>
                <a:gd name="T23" fmla="*/ 2147483646 h 136"/>
                <a:gd name="T24" fmla="*/ 0 w 152"/>
                <a:gd name="T25" fmla="*/ 2147483646 h 136"/>
                <a:gd name="T26" fmla="*/ 2147483646 w 152"/>
                <a:gd name="T27" fmla="*/ 2147483646 h 136"/>
                <a:gd name="T28" fmla="*/ 2147483646 w 152"/>
                <a:gd name="T29" fmla="*/ 2035367960 h 136"/>
                <a:gd name="T30" fmla="*/ 2147483646 w 152"/>
                <a:gd name="T31" fmla="*/ 0 h 136"/>
                <a:gd name="T32" fmla="*/ 2147483646 w 152"/>
                <a:gd name="T33" fmla="*/ 2147483646 h 136"/>
                <a:gd name="T34" fmla="*/ 2147483646 w 152"/>
                <a:gd name="T35" fmla="*/ 2147483646 h 136"/>
                <a:gd name="T36" fmla="*/ 2147483646 w 152"/>
                <a:gd name="T37" fmla="*/ 2147483646 h 136"/>
                <a:gd name="T38" fmla="*/ 2147483646 w 152"/>
                <a:gd name="T39" fmla="*/ 2147483646 h 136"/>
                <a:gd name="T40" fmla="*/ 2147483646 w 152"/>
                <a:gd name="T41" fmla="*/ 2147483646 h 136"/>
                <a:gd name="T42" fmla="*/ 2147483646 w 152"/>
                <a:gd name="T43" fmla="*/ 2147483646 h 136"/>
                <a:gd name="T44" fmla="*/ 2147483646 w 152"/>
                <a:gd name="T45" fmla="*/ 2147483646 h 136"/>
                <a:gd name="T46" fmla="*/ 2147483646 w 152"/>
                <a:gd name="T47" fmla="*/ 2147483646 h 136"/>
                <a:gd name="T48" fmla="*/ 2147483646 w 152"/>
                <a:gd name="T49" fmla="*/ 2147483646 h 136"/>
                <a:gd name="T50" fmla="*/ 2147483646 w 152"/>
                <a:gd name="T51" fmla="*/ 2147483646 h 1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36">
                  <a:moveTo>
                    <a:pt x="85" y="136"/>
                  </a:moveTo>
                  <a:lnTo>
                    <a:pt x="85" y="136"/>
                  </a:lnTo>
                  <a:lnTo>
                    <a:pt x="85" y="127"/>
                  </a:lnTo>
                  <a:lnTo>
                    <a:pt x="90" y="126"/>
                  </a:lnTo>
                  <a:cubicBezTo>
                    <a:pt x="97" y="125"/>
                    <a:pt x="99" y="123"/>
                    <a:pt x="95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5" y="126"/>
                  </a:cubicBezTo>
                  <a:lnTo>
                    <a:pt x="52" y="127"/>
                  </a:lnTo>
                  <a:lnTo>
                    <a:pt x="52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69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5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8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F35047EA-B50B-409A-0E8A-64E1659472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4027" y="270033"/>
              <a:ext cx="139102" cy="116414"/>
            </a:xfrm>
            <a:custGeom>
              <a:avLst/>
              <a:gdLst>
                <a:gd name="T0" fmla="*/ 2147483646 w 154"/>
                <a:gd name="T1" fmla="*/ 2147483646 h 133"/>
                <a:gd name="T2" fmla="*/ 2147483646 w 154"/>
                <a:gd name="T3" fmla="*/ 2147483646 h 133"/>
                <a:gd name="T4" fmla="*/ 2147483646 w 154"/>
                <a:gd name="T5" fmla="*/ 2147483646 h 133"/>
                <a:gd name="T6" fmla="*/ 2147483646 w 154"/>
                <a:gd name="T7" fmla="*/ 2147483646 h 133"/>
                <a:gd name="T8" fmla="*/ 2147483646 w 154"/>
                <a:gd name="T9" fmla="*/ 2147483646 h 133"/>
                <a:gd name="T10" fmla="*/ 2147483646 w 154"/>
                <a:gd name="T11" fmla="*/ 2147483646 h 133"/>
                <a:gd name="T12" fmla="*/ 2147483646 w 154"/>
                <a:gd name="T13" fmla="*/ 2147483646 h 133"/>
                <a:gd name="T14" fmla="*/ 2147483646 w 154"/>
                <a:gd name="T15" fmla="*/ 2147483646 h 133"/>
                <a:gd name="T16" fmla="*/ 2147483646 w 154"/>
                <a:gd name="T17" fmla="*/ 2147483646 h 133"/>
                <a:gd name="T18" fmla="*/ 2147483646 w 154"/>
                <a:gd name="T19" fmla="*/ 2147483646 h 133"/>
                <a:gd name="T20" fmla="*/ 2147483646 w 154"/>
                <a:gd name="T21" fmla="*/ 2147483646 h 133"/>
                <a:gd name="T22" fmla="*/ 2147483646 w 154"/>
                <a:gd name="T23" fmla="*/ 2147483646 h 133"/>
                <a:gd name="T24" fmla="*/ 2147483646 w 154"/>
                <a:gd name="T25" fmla="*/ 2147483646 h 133"/>
                <a:gd name="T26" fmla="*/ 2147483646 w 154"/>
                <a:gd name="T27" fmla="*/ 2147483646 h 133"/>
                <a:gd name="T28" fmla="*/ 2147483646 w 154"/>
                <a:gd name="T29" fmla="*/ 2147483646 h 133"/>
                <a:gd name="T30" fmla="*/ 2147483646 w 154"/>
                <a:gd name="T31" fmla="*/ 2147483646 h 133"/>
                <a:gd name="T32" fmla="*/ 2147483646 w 154"/>
                <a:gd name="T33" fmla="*/ 2147483646 h 133"/>
                <a:gd name="T34" fmla="*/ 0 w 154"/>
                <a:gd name="T35" fmla="*/ 2147483646 h 133"/>
                <a:gd name="T36" fmla="*/ 0 w 154"/>
                <a:gd name="T37" fmla="*/ 0 h 133"/>
                <a:gd name="T38" fmla="*/ 2147483646 w 154"/>
                <a:gd name="T39" fmla="*/ 0 h 133"/>
                <a:gd name="T40" fmla="*/ 2147483646 w 154"/>
                <a:gd name="T41" fmla="*/ 2147483646 h 133"/>
                <a:gd name="T42" fmla="*/ 2147483646 w 154"/>
                <a:gd name="T43" fmla="*/ 2147483646 h 133"/>
                <a:gd name="T44" fmla="*/ 2147483646 w 154"/>
                <a:gd name="T45" fmla="*/ 2147483646 h 133"/>
                <a:gd name="T46" fmla="*/ 2147483646 w 154"/>
                <a:gd name="T47" fmla="*/ 2147483646 h 133"/>
                <a:gd name="T48" fmla="*/ 2147483646 w 154"/>
                <a:gd name="T49" fmla="*/ 2147483646 h 133"/>
                <a:gd name="T50" fmla="*/ 2147483646 w 154"/>
                <a:gd name="T51" fmla="*/ 0 h 133"/>
                <a:gd name="T52" fmla="*/ 2147483646 w 154"/>
                <a:gd name="T53" fmla="*/ 0 h 133"/>
                <a:gd name="T54" fmla="*/ 2147483646 w 154"/>
                <a:gd name="T55" fmla="*/ 2147483646 h 13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54" h="133">
                  <a:moveTo>
                    <a:pt x="154" y="9"/>
                  </a:moveTo>
                  <a:lnTo>
                    <a:pt x="154" y="9"/>
                  </a:lnTo>
                  <a:cubicBezTo>
                    <a:pt x="142" y="9"/>
                    <a:pt x="136" y="12"/>
                    <a:pt x="135" y="21"/>
                  </a:cubicBezTo>
                  <a:cubicBezTo>
                    <a:pt x="134" y="28"/>
                    <a:pt x="133" y="38"/>
                    <a:pt x="133" y="56"/>
                  </a:cubicBezTo>
                  <a:lnTo>
                    <a:pt x="133" y="133"/>
                  </a:lnTo>
                  <a:lnTo>
                    <a:pt x="120" y="1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75"/>
                  </a:lnTo>
                  <a:cubicBezTo>
                    <a:pt x="35" y="95"/>
                    <a:pt x="36" y="104"/>
                    <a:pt x="37" y="110"/>
                  </a:cubicBezTo>
                  <a:cubicBezTo>
                    <a:pt x="38" y="119"/>
                    <a:pt x="44" y="122"/>
                    <a:pt x="59" y="123"/>
                  </a:cubicBezTo>
                  <a:lnTo>
                    <a:pt x="59" y="132"/>
                  </a:lnTo>
                  <a:lnTo>
                    <a:pt x="3" y="132"/>
                  </a:lnTo>
                  <a:lnTo>
                    <a:pt x="3" y="123"/>
                  </a:lnTo>
                  <a:cubicBezTo>
                    <a:pt x="15" y="122"/>
                    <a:pt x="21" y="119"/>
                    <a:pt x="22" y="111"/>
                  </a:cubicBezTo>
                  <a:cubicBezTo>
                    <a:pt x="23" y="104"/>
                    <a:pt x="24" y="95"/>
                    <a:pt x="24" y="75"/>
                  </a:cubicBezTo>
                  <a:lnTo>
                    <a:pt x="24" y="37"/>
                  </a:lnTo>
                  <a:cubicBezTo>
                    <a:pt x="24" y="14"/>
                    <a:pt x="19" y="10"/>
                    <a:pt x="0" y="9"/>
                  </a:cubicBezTo>
                  <a:lnTo>
                    <a:pt x="0" y="0"/>
                  </a:lnTo>
                  <a:lnTo>
                    <a:pt x="46" y="0"/>
                  </a:lnTo>
                  <a:lnTo>
                    <a:pt x="121" y="86"/>
                  </a:lnTo>
                  <a:lnTo>
                    <a:pt x="122" y="86"/>
                  </a:lnTo>
                  <a:lnTo>
                    <a:pt x="122" y="57"/>
                  </a:lnTo>
                  <a:cubicBezTo>
                    <a:pt x="122" y="38"/>
                    <a:pt x="121" y="28"/>
                    <a:pt x="120" y="21"/>
                  </a:cubicBezTo>
                  <a:cubicBezTo>
                    <a:pt x="119" y="12"/>
                    <a:pt x="114" y="10"/>
                    <a:pt x="98" y="9"/>
                  </a:cubicBezTo>
                  <a:lnTo>
                    <a:pt x="98" y="0"/>
                  </a:lnTo>
                  <a:lnTo>
                    <a:pt x="154" y="0"/>
                  </a:lnTo>
                  <a:lnTo>
                    <a:pt x="154" y="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AFADCB5-805A-FC72-D473-1794D6D09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730" y="219227"/>
              <a:ext cx="153702" cy="166620"/>
            </a:xfrm>
            <a:custGeom>
              <a:avLst/>
              <a:gdLst>
                <a:gd name="T0" fmla="*/ 2147483646 w 170"/>
                <a:gd name="T1" fmla="*/ 2147483646 h 190"/>
                <a:gd name="T2" fmla="*/ 2147483646 w 170"/>
                <a:gd name="T3" fmla="*/ 2147483646 h 190"/>
                <a:gd name="T4" fmla="*/ 2147483646 w 170"/>
                <a:gd name="T5" fmla="*/ 2147483646 h 190"/>
                <a:gd name="T6" fmla="*/ 2147483646 w 170"/>
                <a:gd name="T7" fmla="*/ 2147483646 h 190"/>
                <a:gd name="T8" fmla="*/ 0 w 170"/>
                <a:gd name="T9" fmla="*/ 2147483646 h 190"/>
                <a:gd name="T10" fmla="*/ 2147483646 w 170"/>
                <a:gd name="T11" fmla="*/ 0 h 190"/>
                <a:gd name="T12" fmla="*/ 2147483646 w 170"/>
                <a:gd name="T13" fmla="*/ 2147483646 h 190"/>
                <a:gd name="T14" fmla="*/ 2147483646 w 170"/>
                <a:gd name="T15" fmla="*/ 2147483646 h 190"/>
                <a:gd name="T16" fmla="*/ 2147483646 w 170"/>
                <a:gd name="T17" fmla="*/ 2147483646 h 190"/>
                <a:gd name="T18" fmla="*/ 2147483646 w 170"/>
                <a:gd name="T19" fmla="*/ 2147483646 h 190"/>
                <a:gd name="T20" fmla="*/ 2147483646 w 170"/>
                <a:gd name="T21" fmla="*/ 2147483646 h 190"/>
                <a:gd name="T22" fmla="*/ 2147483646 w 170"/>
                <a:gd name="T23" fmla="*/ 2147483646 h 190"/>
                <a:gd name="T24" fmla="*/ 2147483646 w 170"/>
                <a:gd name="T25" fmla="*/ 2147483646 h 190"/>
                <a:gd name="T26" fmla="*/ 2147483646 w 170"/>
                <a:gd name="T27" fmla="*/ 2147483646 h 19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0" h="190">
                  <a:moveTo>
                    <a:pt x="170" y="138"/>
                  </a:moveTo>
                  <a:lnTo>
                    <a:pt x="170" y="138"/>
                  </a:lnTo>
                  <a:cubicBezTo>
                    <a:pt x="167" y="152"/>
                    <a:pt x="159" y="173"/>
                    <a:pt x="155" y="182"/>
                  </a:cubicBezTo>
                  <a:cubicBezTo>
                    <a:pt x="147" y="184"/>
                    <a:pt x="122" y="190"/>
                    <a:pt x="103" y="190"/>
                  </a:cubicBezTo>
                  <a:cubicBezTo>
                    <a:pt x="30" y="190"/>
                    <a:pt x="0" y="141"/>
                    <a:pt x="0" y="97"/>
                  </a:cubicBezTo>
                  <a:cubicBezTo>
                    <a:pt x="0" y="39"/>
                    <a:pt x="44" y="0"/>
                    <a:pt x="109" y="0"/>
                  </a:cubicBezTo>
                  <a:cubicBezTo>
                    <a:pt x="132" y="0"/>
                    <a:pt x="152" y="6"/>
                    <a:pt x="159" y="7"/>
                  </a:cubicBezTo>
                  <a:cubicBezTo>
                    <a:pt x="162" y="23"/>
                    <a:pt x="164" y="35"/>
                    <a:pt x="166" y="52"/>
                  </a:cubicBezTo>
                  <a:lnTo>
                    <a:pt x="156" y="54"/>
                  </a:lnTo>
                  <a:cubicBezTo>
                    <a:pt x="148" y="22"/>
                    <a:pt x="128" y="11"/>
                    <a:pt x="103" y="11"/>
                  </a:cubicBezTo>
                  <a:cubicBezTo>
                    <a:pt x="60" y="11"/>
                    <a:pt x="37" y="50"/>
                    <a:pt x="37" y="91"/>
                  </a:cubicBezTo>
                  <a:cubicBezTo>
                    <a:pt x="37" y="143"/>
                    <a:pt x="66" y="178"/>
                    <a:pt x="106" y="178"/>
                  </a:cubicBezTo>
                  <a:cubicBezTo>
                    <a:pt x="131" y="178"/>
                    <a:pt x="147" y="163"/>
                    <a:pt x="161" y="135"/>
                  </a:cubicBezTo>
                  <a:lnTo>
                    <a:pt x="170" y="138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54E37E4F-A696-477E-5B92-A4D2B11E61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1833" y="263032"/>
              <a:ext cx="132102" cy="121515"/>
            </a:xfrm>
            <a:custGeom>
              <a:avLst/>
              <a:gdLst>
                <a:gd name="T0" fmla="*/ 2147483646 w 146"/>
                <a:gd name="T1" fmla="*/ 2147483646 h 139"/>
                <a:gd name="T2" fmla="*/ 2147483646 w 146"/>
                <a:gd name="T3" fmla="*/ 2147483646 h 139"/>
                <a:gd name="T4" fmla="*/ 2147483646 w 146"/>
                <a:gd name="T5" fmla="*/ 2147483646 h 139"/>
                <a:gd name="T6" fmla="*/ 0 w 146"/>
                <a:gd name="T7" fmla="*/ 2147483646 h 139"/>
                <a:gd name="T8" fmla="*/ 2147483646 w 146"/>
                <a:gd name="T9" fmla="*/ 0 h 139"/>
                <a:gd name="T10" fmla="*/ 2147483646 w 146"/>
                <a:gd name="T11" fmla="*/ 2147483646 h 139"/>
                <a:gd name="T12" fmla="*/ 2147483646 w 146"/>
                <a:gd name="T13" fmla="*/ 2147483646 h 139"/>
                <a:gd name="T14" fmla="*/ 2147483646 w 146"/>
                <a:gd name="T15" fmla="*/ 2147483646 h 139"/>
                <a:gd name="T16" fmla="*/ 2147483646 w 146"/>
                <a:gd name="T17" fmla="*/ 2147483646 h 139"/>
                <a:gd name="T18" fmla="*/ 2147483646 w 146"/>
                <a:gd name="T19" fmla="*/ 2147483646 h 139"/>
                <a:gd name="T20" fmla="*/ 2147483646 w 146"/>
                <a:gd name="T21" fmla="*/ 2147483646 h 139"/>
                <a:gd name="T22" fmla="*/ 2147483646 w 146"/>
                <a:gd name="T23" fmla="*/ 2147483646 h 1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46" h="139">
                  <a:moveTo>
                    <a:pt x="146" y="68"/>
                  </a:moveTo>
                  <a:lnTo>
                    <a:pt x="146" y="68"/>
                  </a:lnTo>
                  <a:cubicBezTo>
                    <a:pt x="146" y="115"/>
                    <a:pt x="111" y="139"/>
                    <a:pt x="73" y="139"/>
                  </a:cubicBezTo>
                  <a:cubicBezTo>
                    <a:pt x="25" y="139"/>
                    <a:pt x="0" y="105"/>
                    <a:pt x="0" y="72"/>
                  </a:cubicBezTo>
                  <a:cubicBezTo>
                    <a:pt x="0" y="23"/>
                    <a:pt x="39" y="0"/>
                    <a:pt x="73" y="0"/>
                  </a:cubicBezTo>
                  <a:cubicBezTo>
                    <a:pt x="118" y="0"/>
                    <a:pt x="146" y="30"/>
                    <a:pt x="146" y="68"/>
                  </a:cubicBezTo>
                  <a:close/>
                  <a:moveTo>
                    <a:pt x="35" y="66"/>
                  </a:moveTo>
                  <a:lnTo>
                    <a:pt x="35" y="66"/>
                  </a:lnTo>
                  <a:cubicBezTo>
                    <a:pt x="35" y="104"/>
                    <a:pt x="52" y="129"/>
                    <a:pt x="76" y="129"/>
                  </a:cubicBezTo>
                  <a:cubicBezTo>
                    <a:pt x="94" y="129"/>
                    <a:pt x="111" y="114"/>
                    <a:pt x="111" y="74"/>
                  </a:cubicBezTo>
                  <a:cubicBezTo>
                    <a:pt x="111" y="42"/>
                    <a:pt x="97" y="10"/>
                    <a:pt x="71" y="10"/>
                  </a:cubicBezTo>
                  <a:cubicBezTo>
                    <a:pt x="52" y="10"/>
                    <a:pt x="35" y="30"/>
                    <a:pt x="35" y="66"/>
                  </a:cubicBez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2F7FF4A4-91D1-2B44-0411-7C10089687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7935" y="266233"/>
              <a:ext cx="108602" cy="115214"/>
            </a:xfrm>
            <a:custGeom>
              <a:avLst/>
              <a:gdLst>
                <a:gd name="T0" fmla="*/ 2147483646 w 120"/>
                <a:gd name="T1" fmla="*/ 2147483646 h 131"/>
                <a:gd name="T2" fmla="*/ 2147483646 w 120"/>
                <a:gd name="T3" fmla="*/ 2147483646 h 131"/>
                <a:gd name="T4" fmla="*/ 2147483646 w 120"/>
                <a:gd name="T5" fmla="*/ 2147483646 h 131"/>
                <a:gd name="T6" fmla="*/ 0 w 120"/>
                <a:gd name="T7" fmla="*/ 2147483646 h 131"/>
                <a:gd name="T8" fmla="*/ 0 w 120"/>
                <a:gd name="T9" fmla="*/ 2147483646 h 131"/>
                <a:gd name="T10" fmla="*/ 2147483646 w 120"/>
                <a:gd name="T11" fmla="*/ 2147483646 h 131"/>
                <a:gd name="T12" fmla="*/ 2147483646 w 120"/>
                <a:gd name="T13" fmla="*/ 2147483646 h 131"/>
                <a:gd name="T14" fmla="*/ 1482489701 w 120"/>
                <a:gd name="T15" fmla="*/ 2147483646 h 131"/>
                <a:gd name="T16" fmla="*/ 1482489701 w 120"/>
                <a:gd name="T17" fmla="*/ 0 h 131"/>
                <a:gd name="T18" fmla="*/ 2147483646 w 120"/>
                <a:gd name="T19" fmla="*/ 0 h 131"/>
                <a:gd name="T20" fmla="*/ 2147483646 w 120"/>
                <a:gd name="T21" fmla="*/ 2147483646 h 131"/>
                <a:gd name="T22" fmla="*/ 2147483646 w 120"/>
                <a:gd name="T23" fmla="*/ 2147483646 h 131"/>
                <a:gd name="T24" fmla="*/ 2147483646 w 120"/>
                <a:gd name="T25" fmla="*/ 2147483646 h 131"/>
                <a:gd name="T26" fmla="*/ 2147483646 w 120"/>
                <a:gd name="T27" fmla="*/ 2147483646 h 131"/>
                <a:gd name="T28" fmla="*/ 2147483646 w 120"/>
                <a:gd name="T29" fmla="*/ 2147483646 h 131"/>
                <a:gd name="T30" fmla="*/ 2147483646 w 120"/>
                <a:gd name="T31" fmla="*/ 2147483646 h 131"/>
                <a:gd name="T32" fmla="*/ 2147483646 w 120"/>
                <a:gd name="T33" fmla="*/ 2147483646 h 131"/>
                <a:gd name="T34" fmla="*/ 2147483646 w 120"/>
                <a:gd name="T35" fmla="*/ 2147483646 h 13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0" h="131">
                  <a:moveTo>
                    <a:pt x="120" y="93"/>
                  </a:moveTo>
                  <a:lnTo>
                    <a:pt x="120" y="93"/>
                  </a:lnTo>
                  <a:cubicBezTo>
                    <a:pt x="118" y="102"/>
                    <a:pt x="114" y="124"/>
                    <a:pt x="112" y="131"/>
                  </a:cubicBezTo>
                  <a:lnTo>
                    <a:pt x="0" y="131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0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73" y="0"/>
                  </a:lnTo>
                  <a:lnTo>
                    <a:pt x="73" y="9"/>
                  </a:lnTo>
                  <a:cubicBezTo>
                    <a:pt x="54" y="10"/>
                    <a:pt x="52" y="11"/>
                    <a:pt x="52" y="31"/>
                  </a:cubicBezTo>
                  <a:lnTo>
                    <a:pt x="52" y="102"/>
                  </a:lnTo>
                  <a:cubicBezTo>
                    <a:pt x="52" y="112"/>
                    <a:pt x="53" y="116"/>
                    <a:pt x="57" y="119"/>
                  </a:cubicBezTo>
                  <a:cubicBezTo>
                    <a:pt x="61" y="121"/>
                    <a:pt x="68" y="121"/>
                    <a:pt x="77" y="121"/>
                  </a:cubicBezTo>
                  <a:cubicBezTo>
                    <a:pt x="87" y="121"/>
                    <a:pt x="95" y="120"/>
                    <a:pt x="100" y="114"/>
                  </a:cubicBezTo>
                  <a:cubicBezTo>
                    <a:pt x="104" y="109"/>
                    <a:pt x="107" y="102"/>
                    <a:pt x="111" y="9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3FD34C3E-5F15-18CB-1A01-0AE7DC0135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4937" y="266233"/>
              <a:ext cx="107902" cy="115214"/>
            </a:xfrm>
            <a:custGeom>
              <a:avLst/>
              <a:gdLst>
                <a:gd name="T0" fmla="*/ 2147483646 w 120"/>
                <a:gd name="T1" fmla="*/ 2147483646 h 131"/>
                <a:gd name="T2" fmla="*/ 2147483646 w 120"/>
                <a:gd name="T3" fmla="*/ 2147483646 h 131"/>
                <a:gd name="T4" fmla="*/ 2147483646 w 120"/>
                <a:gd name="T5" fmla="*/ 2147483646 h 131"/>
                <a:gd name="T6" fmla="*/ 0 w 120"/>
                <a:gd name="T7" fmla="*/ 2147483646 h 131"/>
                <a:gd name="T8" fmla="*/ 0 w 120"/>
                <a:gd name="T9" fmla="*/ 2147483646 h 131"/>
                <a:gd name="T10" fmla="*/ 2147483646 w 120"/>
                <a:gd name="T11" fmla="*/ 2147483646 h 131"/>
                <a:gd name="T12" fmla="*/ 2147483646 w 120"/>
                <a:gd name="T13" fmla="*/ 2147483646 h 131"/>
                <a:gd name="T14" fmla="*/ 1454546835 w 120"/>
                <a:gd name="T15" fmla="*/ 2147483646 h 131"/>
                <a:gd name="T16" fmla="*/ 1454546835 w 120"/>
                <a:gd name="T17" fmla="*/ 0 h 131"/>
                <a:gd name="T18" fmla="*/ 2147483646 w 120"/>
                <a:gd name="T19" fmla="*/ 0 h 131"/>
                <a:gd name="T20" fmla="*/ 2147483646 w 120"/>
                <a:gd name="T21" fmla="*/ 2147483646 h 131"/>
                <a:gd name="T22" fmla="*/ 2147483646 w 120"/>
                <a:gd name="T23" fmla="*/ 2147483646 h 131"/>
                <a:gd name="T24" fmla="*/ 2147483646 w 120"/>
                <a:gd name="T25" fmla="*/ 2147483646 h 131"/>
                <a:gd name="T26" fmla="*/ 2147483646 w 120"/>
                <a:gd name="T27" fmla="*/ 2147483646 h 131"/>
                <a:gd name="T28" fmla="*/ 2147483646 w 120"/>
                <a:gd name="T29" fmla="*/ 2147483646 h 131"/>
                <a:gd name="T30" fmla="*/ 2147483646 w 120"/>
                <a:gd name="T31" fmla="*/ 2147483646 h 131"/>
                <a:gd name="T32" fmla="*/ 2147483646 w 120"/>
                <a:gd name="T33" fmla="*/ 2147483646 h 131"/>
                <a:gd name="T34" fmla="*/ 2147483646 w 120"/>
                <a:gd name="T35" fmla="*/ 2147483646 h 13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0" h="131">
                  <a:moveTo>
                    <a:pt x="120" y="93"/>
                  </a:moveTo>
                  <a:lnTo>
                    <a:pt x="120" y="93"/>
                  </a:lnTo>
                  <a:cubicBezTo>
                    <a:pt x="118" y="102"/>
                    <a:pt x="114" y="124"/>
                    <a:pt x="112" y="131"/>
                  </a:cubicBezTo>
                  <a:lnTo>
                    <a:pt x="0" y="131"/>
                  </a:lnTo>
                  <a:lnTo>
                    <a:pt x="0" y="123"/>
                  </a:lnTo>
                  <a:cubicBezTo>
                    <a:pt x="20" y="121"/>
                    <a:pt x="21" y="120"/>
                    <a:pt x="21" y="100"/>
                  </a:cubicBezTo>
                  <a:lnTo>
                    <a:pt x="21" y="30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73" y="0"/>
                  </a:lnTo>
                  <a:lnTo>
                    <a:pt x="73" y="9"/>
                  </a:lnTo>
                  <a:cubicBezTo>
                    <a:pt x="54" y="10"/>
                    <a:pt x="52" y="11"/>
                    <a:pt x="52" y="31"/>
                  </a:cubicBezTo>
                  <a:lnTo>
                    <a:pt x="52" y="102"/>
                  </a:lnTo>
                  <a:cubicBezTo>
                    <a:pt x="52" y="112"/>
                    <a:pt x="54" y="116"/>
                    <a:pt x="57" y="119"/>
                  </a:cubicBezTo>
                  <a:cubicBezTo>
                    <a:pt x="61" y="121"/>
                    <a:pt x="68" y="121"/>
                    <a:pt x="77" y="121"/>
                  </a:cubicBezTo>
                  <a:cubicBezTo>
                    <a:pt x="88" y="121"/>
                    <a:pt x="95" y="120"/>
                    <a:pt x="100" y="114"/>
                  </a:cubicBezTo>
                  <a:cubicBezTo>
                    <a:pt x="104" y="109"/>
                    <a:pt x="107" y="102"/>
                    <a:pt x="111" y="9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F91343F0-651F-2D21-5A86-C10D9B3600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838" y="266233"/>
              <a:ext cx="109902" cy="115814"/>
            </a:xfrm>
            <a:custGeom>
              <a:avLst/>
              <a:gdLst>
                <a:gd name="T0" fmla="*/ 2147483646 w 122"/>
                <a:gd name="T1" fmla="*/ 2147483646 h 132"/>
                <a:gd name="T2" fmla="*/ 2147483646 w 122"/>
                <a:gd name="T3" fmla="*/ 2147483646 h 132"/>
                <a:gd name="T4" fmla="*/ 2147483646 w 122"/>
                <a:gd name="T5" fmla="*/ 2147483646 h 132"/>
                <a:gd name="T6" fmla="*/ 0 w 122"/>
                <a:gd name="T7" fmla="*/ 2147483646 h 132"/>
                <a:gd name="T8" fmla="*/ 0 w 122"/>
                <a:gd name="T9" fmla="*/ 2147483646 h 132"/>
                <a:gd name="T10" fmla="*/ 2147483646 w 122"/>
                <a:gd name="T11" fmla="*/ 2147483646 h 132"/>
                <a:gd name="T12" fmla="*/ 2147483646 w 122"/>
                <a:gd name="T13" fmla="*/ 2147483646 h 132"/>
                <a:gd name="T14" fmla="*/ 1461521838 w 122"/>
                <a:gd name="T15" fmla="*/ 2147483646 h 132"/>
                <a:gd name="T16" fmla="*/ 1461521838 w 122"/>
                <a:gd name="T17" fmla="*/ 0 h 132"/>
                <a:gd name="T18" fmla="*/ 2147483646 w 122"/>
                <a:gd name="T19" fmla="*/ 0 h 132"/>
                <a:gd name="T20" fmla="*/ 2147483646 w 122"/>
                <a:gd name="T21" fmla="*/ 2147483646 h 132"/>
                <a:gd name="T22" fmla="*/ 2147483646 w 122"/>
                <a:gd name="T23" fmla="*/ 2147483646 h 132"/>
                <a:gd name="T24" fmla="*/ 2147483646 w 122"/>
                <a:gd name="T25" fmla="*/ 2147483646 h 132"/>
                <a:gd name="T26" fmla="*/ 2147483646 w 122"/>
                <a:gd name="T27" fmla="*/ 2147483646 h 132"/>
                <a:gd name="T28" fmla="*/ 2147483646 w 122"/>
                <a:gd name="T29" fmla="*/ 2147483646 h 132"/>
                <a:gd name="T30" fmla="*/ 2147483646 w 122"/>
                <a:gd name="T31" fmla="*/ 2147483646 h 132"/>
                <a:gd name="T32" fmla="*/ 2147483646 w 122"/>
                <a:gd name="T33" fmla="*/ 2147483646 h 132"/>
                <a:gd name="T34" fmla="*/ 2147483646 w 122"/>
                <a:gd name="T35" fmla="*/ 2147483646 h 132"/>
                <a:gd name="T36" fmla="*/ 2147483646 w 122"/>
                <a:gd name="T37" fmla="*/ 2147483646 h 132"/>
                <a:gd name="T38" fmla="*/ 2147483646 w 122"/>
                <a:gd name="T39" fmla="*/ 2147483646 h 132"/>
                <a:gd name="T40" fmla="*/ 2147483646 w 122"/>
                <a:gd name="T41" fmla="*/ 2147483646 h 132"/>
                <a:gd name="T42" fmla="*/ 2147483646 w 122"/>
                <a:gd name="T43" fmla="*/ 2147483646 h 132"/>
                <a:gd name="T44" fmla="*/ 2147483646 w 122"/>
                <a:gd name="T45" fmla="*/ 2147483646 h 132"/>
                <a:gd name="T46" fmla="*/ 2147483646 w 122"/>
                <a:gd name="T47" fmla="*/ 2147483646 h 132"/>
                <a:gd name="T48" fmla="*/ 2147483646 w 122"/>
                <a:gd name="T49" fmla="*/ 2147483646 h 132"/>
                <a:gd name="T50" fmla="*/ 2147483646 w 122"/>
                <a:gd name="T51" fmla="*/ 2147483646 h 132"/>
                <a:gd name="T52" fmla="*/ 2147483646 w 122"/>
                <a:gd name="T53" fmla="*/ 2147483646 h 132"/>
                <a:gd name="T54" fmla="*/ 2147483646 w 122"/>
                <a:gd name="T55" fmla="*/ 2147483646 h 132"/>
                <a:gd name="T56" fmla="*/ 2147483646 w 122"/>
                <a:gd name="T57" fmla="*/ 2147483646 h 132"/>
                <a:gd name="T58" fmla="*/ 2147483646 w 122"/>
                <a:gd name="T59" fmla="*/ 2147483646 h 1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2" h="132">
                  <a:moveTo>
                    <a:pt x="122" y="95"/>
                  </a:moveTo>
                  <a:lnTo>
                    <a:pt x="122" y="95"/>
                  </a:lnTo>
                  <a:cubicBezTo>
                    <a:pt x="121" y="105"/>
                    <a:pt x="117" y="126"/>
                    <a:pt x="115" y="132"/>
                  </a:cubicBezTo>
                  <a:lnTo>
                    <a:pt x="0" y="132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1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110" y="0"/>
                  </a:lnTo>
                  <a:cubicBezTo>
                    <a:pt x="110" y="6"/>
                    <a:pt x="111" y="19"/>
                    <a:pt x="112" y="33"/>
                  </a:cubicBezTo>
                  <a:lnTo>
                    <a:pt x="103" y="33"/>
                  </a:lnTo>
                  <a:cubicBezTo>
                    <a:pt x="100" y="25"/>
                    <a:pt x="98" y="21"/>
                    <a:pt x="95" y="17"/>
                  </a:cubicBezTo>
                  <a:cubicBezTo>
                    <a:pt x="91" y="12"/>
                    <a:pt x="86" y="11"/>
                    <a:pt x="72" y="11"/>
                  </a:cubicBezTo>
                  <a:lnTo>
                    <a:pt x="60" y="11"/>
                  </a:lnTo>
                  <a:cubicBezTo>
                    <a:pt x="53" y="11"/>
                    <a:pt x="52" y="11"/>
                    <a:pt x="52" y="19"/>
                  </a:cubicBezTo>
                  <a:lnTo>
                    <a:pt x="52" y="57"/>
                  </a:lnTo>
                  <a:lnTo>
                    <a:pt x="70" y="57"/>
                  </a:lnTo>
                  <a:cubicBezTo>
                    <a:pt x="86" y="57"/>
                    <a:pt x="88" y="55"/>
                    <a:pt x="90" y="42"/>
                  </a:cubicBezTo>
                  <a:lnTo>
                    <a:pt x="99" y="42"/>
                  </a:lnTo>
                  <a:lnTo>
                    <a:pt x="99" y="85"/>
                  </a:lnTo>
                  <a:lnTo>
                    <a:pt x="90" y="85"/>
                  </a:lnTo>
                  <a:cubicBezTo>
                    <a:pt x="88" y="72"/>
                    <a:pt x="86" y="69"/>
                    <a:pt x="70" y="69"/>
                  </a:cubicBezTo>
                  <a:lnTo>
                    <a:pt x="52" y="69"/>
                  </a:lnTo>
                  <a:lnTo>
                    <a:pt x="52" y="99"/>
                  </a:lnTo>
                  <a:cubicBezTo>
                    <a:pt x="52" y="111"/>
                    <a:pt x="53" y="116"/>
                    <a:pt x="57" y="118"/>
                  </a:cubicBezTo>
                  <a:cubicBezTo>
                    <a:pt x="60" y="120"/>
                    <a:pt x="67" y="121"/>
                    <a:pt x="78" y="121"/>
                  </a:cubicBezTo>
                  <a:cubicBezTo>
                    <a:pt x="90" y="121"/>
                    <a:pt x="97" y="119"/>
                    <a:pt x="102" y="114"/>
                  </a:cubicBezTo>
                  <a:cubicBezTo>
                    <a:pt x="106" y="110"/>
                    <a:pt x="110" y="104"/>
                    <a:pt x="114" y="94"/>
                  </a:cubicBezTo>
                  <a:lnTo>
                    <a:pt x="122" y="95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54F14DD9-CE27-2A4A-6EE7-EBC9D70D99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740" y="263032"/>
              <a:ext cx="128302" cy="121515"/>
            </a:xfrm>
            <a:custGeom>
              <a:avLst/>
              <a:gdLst>
                <a:gd name="T0" fmla="*/ 2147483646 w 142"/>
                <a:gd name="T1" fmla="*/ 2147483646 h 139"/>
                <a:gd name="T2" fmla="*/ 2147483646 w 142"/>
                <a:gd name="T3" fmla="*/ 2147483646 h 139"/>
                <a:gd name="T4" fmla="*/ 2147483646 w 142"/>
                <a:gd name="T5" fmla="*/ 2147483646 h 139"/>
                <a:gd name="T6" fmla="*/ 2147483646 w 142"/>
                <a:gd name="T7" fmla="*/ 2147483646 h 139"/>
                <a:gd name="T8" fmla="*/ 2147483646 w 142"/>
                <a:gd name="T9" fmla="*/ 2147483646 h 139"/>
                <a:gd name="T10" fmla="*/ 2147483646 w 142"/>
                <a:gd name="T11" fmla="*/ 2147483646 h 139"/>
                <a:gd name="T12" fmla="*/ 0 w 142"/>
                <a:gd name="T13" fmla="*/ 2147483646 h 139"/>
                <a:gd name="T14" fmla="*/ 2147483646 w 142"/>
                <a:gd name="T15" fmla="*/ 0 h 139"/>
                <a:gd name="T16" fmla="*/ 2147483646 w 142"/>
                <a:gd name="T17" fmla="*/ 2147483646 h 139"/>
                <a:gd name="T18" fmla="*/ 2147483646 w 142"/>
                <a:gd name="T19" fmla="*/ 2147483646 h 139"/>
                <a:gd name="T20" fmla="*/ 2147483646 w 142"/>
                <a:gd name="T21" fmla="*/ 2147483646 h 139"/>
                <a:gd name="T22" fmla="*/ 2147483646 w 142"/>
                <a:gd name="T23" fmla="*/ 2147483646 h 139"/>
                <a:gd name="T24" fmla="*/ 2147483646 w 142"/>
                <a:gd name="T25" fmla="*/ 2147483646 h 139"/>
                <a:gd name="T26" fmla="*/ 2147483646 w 142"/>
                <a:gd name="T27" fmla="*/ 2147483646 h 139"/>
                <a:gd name="T28" fmla="*/ 2147483646 w 142"/>
                <a:gd name="T29" fmla="*/ 2147483646 h 139"/>
                <a:gd name="T30" fmla="*/ 2147483646 w 142"/>
                <a:gd name="T31" fmla="*/ 2147483646 h 139"/>
                <a:gd name="T32" fmla="*/ 2147483646 w 142"/>
                <a:gd name="T33" fmla="*/ 2147483646 h 139"/>
                <a:gd name="T34" fmla="*/ 2147483646 w 142"/>
                <a:gd name="T35" fmla="*/ 2147483646 h 139"/>
                <a:gd name="T36" fmla="*/ 2147483646 w 142"/>
                <a:gd name="T37" fmla="*/ 2147483646 h 139"/>
                <a:gd name="T38" fmla="*/ 2147483646 w 142"/>
                <a:gd name="T39" fmla="*/ 2147483646 h 1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42" h="139">
                  <a:moveTo>
                    <a:pt x="142" y="79"/>
                  </a:moveTo>
                  <a:lnTo>
                    <a:pt x="142" y="79"/>
                  </a:lnTo>
                  <a:cubicBezTo>
                    <a:pt x="131" y="81"/>
                    <a:pt x="130" y="82"/>
                    <a:pt x="130" y="96"/>
                  </a:cubicBezTo>
                  <a:lnTo>
                    <a:pt x="130" y="113"/>
                  </a:lnTo>
                  <a:cubicBezTo>
                    <a:pt x="130" y="120"/>
                    <a:pt x="130" y="126"/>
                    <a:pt x="131" y="131"/>
                  </a:cubicBezTo>
                  <a:cubicBezTo>
                    <a:pt x="117" y="134"/>
                    <a:pt x="99" y="139"/>
                    <a:pt x="80" y="139"/>
                  </a:cubicBezTo>
                  <a:cubicBezTo>
                    <a:pt x="31" y="139"/>
                    <a:pt x="0" y="112"/>
                    <a:pt x="0" y="72"/>
                  </a:cubicBezTo>
                  <a:cubicBezTo>
                    <a:pt x="0" y="24"/>
                    <a:pt x="39" y="0"/>
                    <a:pt x="85" y="0"/>
                  </a:cubicBezTo>
                  <a:cubicBezTo>
                    <a:pt x="103" y="0"/>
                    <a:pt x="119" y="4"/>
                    <a:pt x="127" y="7"/>
                  </a:cubicBezTo>
                  <a:cubicBezTo>
                    <a:pt x="127" y="13"/>
                    <a:pt x="128" y="25"/>
                    <a:pt x="130" y="44"/>
                  </a:cubicBezTo>
                  <a:lnTo>
                    <a:pt x="121" y="44"/>
                  </a:lnTo>
                  <a:cubicBezTo>
                    <a:pt x="114" y="18"/>
                    <a:pt x="98" y="10"/>
                    <a:pt x="80" y="10"/>
                  </a:cubicBezTo>
                  <a:cubicBezTo>
                    <a:pt x="57" y="10"/>
                    <a:pt x="35" y="29"/>
                    <a:pt x="35" y="67"/>
                  </a:cubicBezTo>
                  <a:cubicBezTo>
                    <a:pt x="35" y="99"/>
                    <a:pt x="52" y="129"/>
                    <a:pt x="83" y="129"/>
                  </a:cubicBezTo>
                  <a:cubicBezTo>
                    <a:pt x="91" y="129"/>
                    <a:pt x="98" y="126"/>
                    <a:pt x="98" y="115"/>
                  </a:cubicBezTo>
                  <a:lnTo>
                    <a:pt x="98" y="96"/>
                  </a:lnTo>
                  <a:cubicBezTo>
                    <a:pt x="98" y="82"/>
                    <a:pt x="97" y="81"/>
                    <a:pt x="76" y="79"/>
                  </a:cubicBezTo>
                  <a:lnTo>
                    <a:pt x="76" y="71"/>
                  </a:lnTo>
                  <a:lnTo>
                    <a:pt x="142" y="71"/>
                  </a:lnTo>
                  <a:lnTo>
                    <a:pt x="142" y="7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864B8E35-D47F-C28F-49F4-1F7BA04F4A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442" y="266233"/>
              <a:ext cx="110502" cy="115814"/>
            </a:xfrm>
            <a:custGeom>
              <a:avLst/>
              <a:gdLst>
                <a:gd name="T0" fmla="*/ 2147483646 w 122"/>
                <a:gd name="T1" fmla="*/ 2147483646 h 132"/>
                <a:gd name="T2" fmla="*/ 2147483646 w 122"/>
                <a:gd name="T3" fmla="*/ 2147483646 h 132"/>
                <a:gd name="T4" fmla="*/ 2147483646 w 122"/>
                <a:gd name="T5" fmla="*/ 2147483646 h 132"/>
                <a:gd name="T6" fmla="*/ 0 w 122"/>
                <a:gd name="T7" fmla="*/ 2147483646 h 132"/>
                <a:gd name="T8" fmla="*/ 0 w 122"/>
                <a:gd name="T9" fmla="*/ 2147483646 h 132"/>
                <a:gd name="T10" fmla="*/ 2147483646 w 122"/>
                <a:gd name="T11" fmla="*/ 2147483646 h 132"/>
                <a:gd name="T12" fmla="*/ 2147483646 w 122"/>
                <a:gd name="T13" fmla="*/ 2147483646 h 132"/>
                <a:gd name="T14" fmla="*/ 1485727468 w 122"/>
                <a:gd name="T15" fmla="*/ 2147483646 h 132"/>
                <a:gd name="T16" fmla="*/ 1485727468 w 122"/>
                <a:gd name="T17" fmla="*/ 0 h 132"/>
                <a:gd name="T18" fmla="*/ 2147483646 w 122"/>
                <a:gd name="T19" fmla="*/ 0 h 132"/>
                <a:gd name="T20" fmla="*/ 2147483646 w 122"/>
                <a:gd name="T21" fmla="*/ 2147483646 h 132"/>
                <a:gd name="T22" fmla="*/ 2147483646 w 122"/>
                <a:gd name="T23" fmla="*/ 2147483646 h 132"/>
                <a:gd name="T24" fmla="*/ 2147483646 w 122"/>
                <a:gd name="T25" fmla="*/ 2147483646 h 132"/>
                <a:gd name="T26" fmla="*/ 2147483646 w 122"/>
                <a:gd name="T27" fmla="*/ 2147483646 h 132"/>
                <a:gd name="T28" fmla="*/ 2147483646 w 122"/>
                <a:gd name="T29" fmla="*/ 2147483646 h 132"/>
                <a:gd name="T30" fmla="*/ 2147483646 w 122"/>
                <a:gd name="T31" fmla="*/ 2147483646 h 132"/>
                <a:gd name="T32" fmla="*/ 2147483646 w 122"/>
                <a:gd name="T33" fmla="*/ 2147483646 h 132"/>
                <a:gd name="T34" fmla="*/ 2147483646 w 122"/>
                <a:gd name="T35" fmla="*/ 2147483646 h 132"/>
                <a:gd name="T36" fmla="*/ 2147483646 w 122"/>
                <a:gd name="T37" fmla="*/ 2147483646 h 132"/>
                <a:gd name="T38" fmla="*/ 2147483646 w 122"/>
                <a:gd name="T39" fmla="*/ 2147483646 h 132"/>
                <a:gd name="T40" fmla="*/ 2147483646 w 122"/>
                <a:gd name="T41" fmla="*/ 2147483646 h 132"/>
                <a:gd name="T42" fmla="*/ 2147483646 w 122"/>
                <a:gd name="T43" fmla="*/ 2147483646 h 132"/>
                <a:gd name="T44" fmla="*/ 2147483646 w 122"/>
                <a:gd name="T45" fmla="*/ 2147483646 h 132"/>
                <a:gd name="T46" fmla="*/ 2147483646 w 122"/>
                <a:gd name="T47" fmla="*/ 2147483646 h 132"/>
                <a:gd name="T48" fmla="*/ 2147483646 w 122"/>
                <a:gd name="T49" fmla="*/ 2147483646 h 132"/>
                <a:gd name="T50" fmla="*/ 2147483646 w 122"/>
                <a:gd name="T51" fmla="*/ 2147483646 h 132"/>
                <a:gd name="T52" fmla="*/ 2147483646 w 122"/>
                <a:gd name="T53" fmla="*/ 2147483646 h 132"/>
                <a:gd name="T54" fmla="*/ 2147483646 w 122"/>
                <a:gd name="T55" fmla="*/ 2147483646 h 132"/>
                <a:gd name="T56" fmla="*/ 2147483646 w 122"/>
                <a:gd name="T57" fmla="*/ 2147483646 h 132"/>
                <a:gd name="T58" fmla="*/ 2147483646 w 122"/>
                <a:gd name="T59" fmla="*/ 2147483646 h 1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2" h="132">
                  <a:moveTo>
                    <a:pt x="122" y="95"/>
                  </a:moveTo>
                  <a:lnTo>
                    <a:pt x="122" y="95"/>
                  </a:lnTo>
                  <a:cubicBezTo>
                    <a:pt x="121" y="105"/>
                    <a:pt x="117" y="126"/>
                    <a:pt x="115" y="132"/>
                  </a:cubicBezTo>
                  <a:lnTo>
                    <a:pt x="0" y="132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1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110" y="0"/>
                  </a:lnTo>
                  <a:cubicBezTo>
                    <a:pt x="110" y="6"/>
                    <a:pt x="111" y="19"/>
                    <a:pt x="112" y="33"/>
                  </a:cubicBezTo>
                  <a:lnTo>
                    <a:pt x="103" y="33"/>
                  </a:lnTo>
                  <a:cubicBezTo>
                    <a:pt x="100" y="25"/>
                    <a:pt x="98" y="21"/>
                    <a:pt x="95" y="17"/>
                  </a:cubicBezTo>
                  <a:cubicBezTo>
                    <a:pt x="91" y="12"/>
                    <a:pt x="86" y="11"/>
                    <a:pt x="72" y="11"/>
                  </a:cubicBezTo>
                  <a:lnTo>
                    <a:pt x="60" y="11"/>
                  </a:lnTo>
                  <a:cubicBezTo>
                    <a:pt x="53" y="11"/>
                    <a:pt x="52" y="11"/>
                    <a:pt x="52" y="19"/>
                  </a:cubicBezTo>
                  <a:lnTo>
                    <a:pt x="52" y="57"/>
                  </a:lnTo>
                  <a:lnTo>
                    <a:pt x="70" y="57"/>
                  </a:lnTo>
                  <a:cubicBezTo>
                    <a:pt x="86" y="57"/>
                    <a:pt x="88" y="55"/>
                    <a:pt x="90" y="42"/>
                  </a:cubicBezTo>
                  <a:lnTo>
                    <a:pt x="99" y="42"/>
                  </a:lnTo>
                  <a:lnTo>
                    <a:pt x="99" y="85"/>
                  </a:lnTo>
                  <a:lnTo>
                    <a:pt x="90" y="85"/>
                  </a:lnTo>
                  <a:cubicBezTo>
                    <a:pt x="88" y="72"/>
                    <a:pt x="86" y="69"/>
                    <a:pt x="70" y="69"/>
                  </a:cubicBezTo>
                  <a:lnTo>
                    <a:pt x="52" y="69"/>
                  </a:lnTo>
                  <a:lnTo>
                    <a:pt x="52" y="99"/>
                  </a:lnTo>
                  <a:cubicBezTo>
                    <a:pt x="52" y="111"/>
                    <a:pt x="53" y="116"/>
                    <a:pt x="57" y="118"/>
                  </a:cubicBezTo>
                  <a:cubicBezTo>
                    <a:pt x="60" y="120"/>
                    <a:pt x="67" y="121"/>
                    <a:pt x="78" y="121"/>
                  </a:cubicBezTo>
                  <a:cubicBezTo>
                    <a:pt x="90" y="121"/>
                    <a:pt x="97" y="119"/>
                    <a:pt x="102" y="114"/>
                  </a:cubicBezTo>
                  <a:cubicBezTo>
                    <a:pt x="106" y="110"/>
                    <a:pt x="110" y="104"/>
                    <a:pt x="114" y="94"/>
                  </a:cubicBezTo>
                  <a:lnTo>
                    <a:pt x="122" y="95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36905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6BABE-C422-E26B-F7F5-F8C9A2D55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FY 2023 Operating Budget Projection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566B5A-2ED3-112F-A005-8E457369E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(9) The FEMA funding will be available in FY 2023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(10) A compensation adjustment of 2.5% and an increase in the retirement contribution of 25% to make the total contribution 75% of the benefit.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(11) Small Increases in the Marketing budget and the Operating Capital Budget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(12) A $2.5 million deficit that will need to be managed during the year</a:t>
            </a:r>
          </a:p>
          <a:p>
            <a:endParaRPr lang="en-US" dirty="0"/>
          </a:p>
        </p:txBody>
      </p:sp>
      <p:grpSp>
        <p:nvGrpSpPr>
          <p:cNvPr id="4" name="Canvas 24">
            <a:extLst>
              <a:ext uri="{FF2B5EF4-FFF2-40B4-BE49-F238E27FC236}">
                <a16:creationId xmlns:a16="http://schemas.microsoft.com/office/drawing/2014/main" id="{63047F5F-9E53-E677-6E55-AE4D452EC567}"/>
              </a:ext>
            </a:extLst>
          </p:cNvPr>
          <p:cNvGrpSpPr/>
          <p:nvPr/>
        </p:nvGrpSpPr>
        <p:grpSpPr>
          <a:xfrm>
            <a:off x="8412797" y="5557653"/>
            <a:ext cx="3217545" cy="625977"/>
            <a:chOff x="0" y="-5001"/>
            <a:chExt cx="3217545" cy="62597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952CC65-FC99-92B2-FE5E-D964C5C90307}"/>
                </a:ext>
              </a:extLst>
            </p:cNvPr>
            <p:cNvSpPr/>
            <p:nvPr/>
          </p:nvSpPr>
          <p:spPr>
            <a:xfrm>
              <a:off x="0" y="0"/>
              <a:ext cx="3217545" cy="612775"/>
            </a:xfrm>
            <a:prstGeom prst="rect">
              <a:avLst/>
            </a:prstGeom>
            <a:noFill/>
          </p:spPr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C700EED3-1979-ADCE-1C6E-7B6263DE76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01" y="36104"/>
              <a:ext cx="523907" cy="533465"/>
            </a:xfrm>
            <a:custGeom>
              <a:avLst/>
              <a:gdLst>
                <a:gd name="T0" fmla="*/ 2147483646 w 580"/>
                <a:gd name="T1" fmla="*/ 0 h 609"/>
                <a:gd name="T2" fmla="*/ 2147483646 w 580"/>
                <a:gd name="T3" fmla="*/ 0 h 609"/>
                <a:gd name="T4" fmla="*/ 2147483646 w 580"/>
                <a:gd name="T5" fmla="*/ 0 h 609"/>
                <a:gd name="T6" fmla="*/ 0 w 580"/>
                <a:gd name="T7" fmla="*/ 0 h 609"/>
                <a:gd name="T8" fmla="*/ 2147483646 w 580"/>
                <a:gd name="T9" fmla="*/ 2147483646 h 609"/>
                <a:gd name="T10" fmla="*/ 2147483646 w 580"/>
                <a:gd name="T11" fmla="*/ 2147483646 h 609"/>
                <a:gd name="T12" fmla="*/ 2147483646 w 580"/>
                <a:gd name="T13" fmla="*/ 2147483646 h 609"/>
                <a:gd name="T14" fmla="*/ 2147483646 w 580"/>
                <a:gd name="T15" fmla="*/ 2147483646 h 609"/>
                <a:gd name="T16" fmla="*/ 2147483646 w 580"/>
                <a:gd name="T17" fmla="*/ 2147483646 h 609"/>
                <a:gd name="T18" fmla="*/ 2147483646 w 580"/>
                <a:gd name="T19" fmla="*/ 0 h 609"/>
                <a:gd name="T20" fmla="*/ 2147483646 w 580"/>
                <a:gd name="T21" fmla="*/ 0 h 6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80" h="609">
                  <a:moveTo>
                    <a:pt x="420" y="0"/>
                  </a:moveTo>
                  <a:lnTo>
                    <a:pt x="420" y="0"/>
                  </a:lnTo>
                  <a:lnTo>
                    <a:pt x="151" y="0"/>
                  </a:lnTo>
                  <a:lnTo>
                    <a:pt x="0" y="0"/>
                  </a:lnTo>
                  <a:cubicBezTo>
                    <a:pt x="0" y="127"/>
                    <a:pt x="29" y="267"/>
                    <a:pt x="68" y="350"/>
                  </a:cubicBezTo>
                  <a:cubicBezTo>
                    <a:pt x="96" y="408"/>
                    <a:pt x="128" y="456"/>
                    <a:pt x="160" y="494"/>
                  </a:cubicBezTo>
                  <a:cubicBezTo>
                    <a:pt x="226" y="573"/>
                    <a:pt x="287" y="609"/>
                    <a:pt x="287" y="609"/>
                  </a:cubicBezTo>
                  <a:cubicBezTo>
                    <a:pt x="332" y="582"/>
                    <a:pt x="369" y="551"/>
                    <a:pt x="401" y="517"/>
                  </a:cubicBezTo>
                  <a:cubicBezTo>
                    <a:pt x="448" y="468"/>
                    <a:pt x="482" y="413"/>
                    <a:pt x="506" y="358"/>
                  </a:cubicBezTo>
                  <a:cubicBezTo>
                    <a:pt x="580" y="195"/>
                    <a:pt x="571" y="0"/>
                    <a:pt x="571" y="0"/>
                  </a:cubicBezTo>
                  <a:lnTo>
                    <a:pt x="420" y="0"/>
                  </a:ln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953D1408-BEE6-6A74-5798-AD527F7D0A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0" y="-5001"/>
              <a:ext cx="619109" cy="625977"/>
            </a:xfrm>
            <a:custGeom>
              <a:avLst/>
              <a:gdLst>
                <a:gd name="T0" fmla="*/ 2147483646 w 685"/>
                <a:gd name="T1" fmla="*/ 0 h 715"/>
                <a:gd name="T2" fmla="*/ 2147483646 w 685"/>
                <a:gd name="T3" fmla="*/ 0 h 715"/>
                <a:gd name="T4" fmla="*/ 0 w 685"/>
                <a:gd name="T5" fmla="*/ 0 h 715"/>
                <a:gd name="T6" fmla="*/ 2147483646 w 685"/>
                <a:gd name="T7" fmla="*/ 2147483646 h 715"/>
                <a:gd name="T8" fmla="*/ 2147483646 w 685"/>
                <a:gd name="T9" fmla="*/ 2147483646 h 715"/>
                <a:gd name="T10" fmla="*/ 2147483646 w 685"/>
                <a:gd name="T11" fmla="*/ 2147483646 h 715"/>
                <a:gd name="T12" fmla="*/ 2147483646 w 685"/>
                <a:gd name="T13" fmla="*/ 2147483646 h 715"/>
                <a:gd name="T14" fmla="*/ 2147483646 w 685"/>
                <a:gd name="T15" fmla="*/ 2147483646 h 715"/>
                <a:gd name="T16" fmla="*/ 2147483646 w 685"/>
                <a:gd name="T17" fmla="*/ 0 h 715"/>
                <a:gd name="T18" fmla="*/ 2147483646 w 685"/>
                <a:gd name="T19" fmla="*/ 2147483646 h 715"/>
                <a:gd name="T20" fmla="*/ 2147483646 w 685"/>
                <a:gd name="T21" fmla="*/ 2147483646 h 715"/>
                <a:gd name="T22" fmla="*/ 2147483646 w 685"/>
                <a:gd name="T23" fmla="*/ 2147483646 h 715"/>
                <a:gd name="T24" fmla="*/ 2147483646 w 685"/>
                <a:gd name="T25" fmla="*/ 2147483646 h 715"/>
                <a:gd name="T26" fmla="*/ 2147483646 w 685"/>
                <a:gd name="T27" fmla="*/ 2147483646 h 715"/>
                <a:gd name="T28" fmla="*/ 2147483646 w 685"/>
                <a:gd name="T29" fmla="*/ 2147483646 h 715"/>
                <a:gd name="T30" fmla="*/ 2147483646 w 685"/>
                <a:gd name="T31" fmla="*/ 2147483646 h 715"/>
                <a:gd name="T32" fmla="*/ 2147483646 w 685"/>
                <a:gd name="T33" fmla="*/ 2147483646 h 715"/>
                <a:gd name="T34" fmla="*/ 2147483646 w 685"/>
                <a:gd name="T35" fmla="*/ 2147483646 h 715"/>
                <a:gd name="T36" fmla="*/ 2147483646 w 685"/>
                <a:gd name="T37" fmla="*/ 2147483646 h 715"/>
                <a:gd name="T38" fmla="*/ 2147483646 w 685"/>
                <a:gd name="T39" fmla="*/ 2147483646 h 715"/>
                <a:gd name="T40" fmla="*/ 2147483646 w 685"/>
                <a:gd name="T41" fmla="*/ 2147483646 h 715"/>
                <a:gd name="T42" fmla="*/ 2147483646 w 685"/>
                <a:gd name="T43" fmla="*/ 2147483646 h 715"/>
                <a:gd name="T44" fmla="*/ 2147483646 w 685"/>
                <a:gd name="T45" fmla="*/ 2147483646 h 715"/>
                <a:gd name="T46" fmla="*/ 2147483646 w 685"/>
                <a:gd name="T47" fmla="*/ 2147483646 h 715"/>
                <a:gd name="T48" fmla="*/ 2147483646 w 685"/>
                <a:gd name="T49" fmla="*/ 2147483646 h 715"/>
                <a:gd name="T50" fmla="*/ 2147483646 w 685"/>
                <a:gd name="T51" fmla="*/ 2147483646 h 715"/>
                <a:gd name="T52" fmla="*/ 2147483646 w 685"/>
                <a:gd name="T53" fmla="*/ 2147483646 h 715"/>
                <a:gd name="T54" fmla="*/ 2147483646 w 685"/>
                <a:gd name="T55" fmla="*/ 2147483646 h 715"/>
                <a:gd name="T56" fmla="*/ 2147483646 w 685"/>
                <a:gd name="T57" fmla="*/ 2147483646 h 715"/>
                <a:gd name="T58" fmla="*/ 2147483646 w 685"/>
                <a:gd name="T59" fmla="*/ 2147483646 h 715"/>
                <a:gd name="T60" fmla="*/ 2147483646 w 685"/>
                <a:gd name="T61" fmla="*/ 2147483646 h 715"/>
                <a:gd name="T62" fmla="*/ 2147483646 w 685"/>
                <a:gd name="T63" fmla="*/ 2147483646 h 715"/>
                <a:gd name="T64" fmla="*/ 2147483646 w 685"/>
                <a:gd name="T65" fmla="*/ 2147483646 h 715"/>
                <a:gd name="T66" fmla="*/ 2147483646 w 685"/>
                <a:gd name="T67" fmla="*/ 2147483646 h 715"/>
                <a:gd name="T68" fmla="*/ 2147483646 w 685"/>
                <a:gd name="T69" fmla="*/ 2147483646 h 715"/>
                <a:gd name="T70" fmla="*/ 2147483646 w 685"/>
                <a:gd name="T71" fmla="*/ 2147483646 h 715"/>
                <a:gd name="T72" fmla="*/ 2147483646 w 685"/>
                <a:gd name="T73" fmla="*/ 2147483646 h 715"/>
                <a:gd name="T74" fmla="*/ 2147483646 w 685"/>
                <a:gd name="T75" fmla="*/ 2147483646 h 715"/>
                <a:gd name="T76" fmla="*/ 2147483646 w 685"/>
                <a:gd name="T77" fmla="*/ 2147483646 h 715"/>
                <a:gd name="T78" fmla="*/ 2147483646 w 685"/>
                <a:gd name="T79" fmla="*/ 2147483646 h 715"/>
                <a:gd name="T80" fmla="*/ 2147483646 w 685"/>
                <a:gd name="T81" fmla="*/ 2147483646 h 71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685" h="715">
                  <a:moveTo>
                    <a:pt x="671" y="0"/>
                  </a:moveTo>
                  <a:lnTo>
                    <a:pt x="671" y="0"/>
                  </a:lnTo>
                  <a:lnTo>
                    <a:pt x="0" y="0"/>
                  </a:lnTo>
                  <a:cubicBezTo>
                    <a:pt x="0" y="149"/>
                    <a:pt x="30" y="313"/>
                    <a:pt x="76" y="410"/>
                  </a:cubicBezTo>
                  <a:cubicBezTo>
                    <a:pt x="108" y="479"/>
                    <a:pt x="147" y="535"/>
                    <a:pt x="184" y="580"/>
                  </a:cubicBezTo>
                  <a:cubicBezTo>
                    <a:pt x="261" y="672"/>
                    <a:pt x="337" y="715"/>
                    <a:pt x="337" y="715"/>
                  </a:cubicBezTo>
                  <a:cubicBezTo>
                    <a:pt x="389" y="684"/>
                    <a:pt x="437" y="647"/>
                    <a:pt x="475" y="607"/>
                  </a:cubicBezTo>
                  <a:cubicBezTo>
                    <a:pt x="529" y="549"/>
                    <a:pt x="569" y="484"/>
                    <a:pt x="598" y="420"/>
                  </a:cubicBezTo>
                  <a:cubicBezTo>
                    <a:pt x="685" y="228"/>
                    <a:pt x="671" y="0"/>
                    <a:pt x="671" y="0"/>
                  </a:cubicBezTo>
                  <a:close/>
                  <a:moveTo>
                    <a:pt x="200" y="47"/>
                  </a:moveTo>
                  <a:lnTo>
                    <a:pt x="200" y="47"/>
                  </a:lnTo>
                  <a:lnTo>
                    <a:pt x="377" y="47"/>
                  </a:lnTo>
                  <a:lnTo>
                    <a:pt x="286" y="223"/>
                  </a:lnTo>
                  <a:lnTo>
                    <a:pt x="196" y="47"/>
                  </a:lnTo>
                  <a:lnTo>
                    <a:pt x="200" y="47"/>
                  </a:lnTo>
                  <a:close/>
                  <a:moveTo>
                    <a:pt x="273" y="364"/>
                  </a:moveTo>
                  <a:lnTo>
                    <a:pt x="273" y="364"/>
                  </a:lnTo>
                  <a:lnTo>
                    <a:pt x="299" y="364"/>
                  </a:lnTo>
                  <a:lnTo>
                    <a:pt x="384" y="201"/>
                  </a:lnTo>
                  <a:lnTo>
                    <a:pt x="384" y="438"/>
                  </a:lnTo>
                  <a:lnTo>
                    <a:pt x="187" y="438"/>
                  </a:lnTo>
                  <a:lnTo>
                    <a:pt x="187" y="201"/>
                  </a:lnTo>
                  <a:lnTo>
                    <a:pt x="273" y="364"/>
                  </a:lnTo>
                  <a:close/>
                  <a:moveTo>
                    <a:pt x="111" y="382"/>
                  </a:moveTo>
                  <a:lnTo>
                    <a:pt x="111" y="382"/>
                  </a:lnTo>
                  <a:cubicBezTo>
                    <a:pt x="75" y="298"/>
                    <a:pt x="49" y="167"/>
                    <a:pt x="49" y="47"/>
                  </a:cubicBezTo>
                  <a:lnTo>
                    <a:pt x="111" y="47"/>
                  </a:lnTo>
                  <a:lnTo>
                    <a:pt x="111" y="382"/>
                  </a:lnTo>
                  <a:close/>
                  <a:moveTo>
                    <a:pt x="336" y="656"/>
                  </a:moveTo>
                  <a:lnTo>
                    <a:pt x="336" y="656"/>
                  </a:lnTo>
                  <a:cubicBezTo>
                    <a:pt x="336" y="656"/>
                    <a:pt x="290" y="629"/>
                    <a:pt x="236" y="571"/>
                  </a:cubicBezTo>
                  <a:lnTo>
                    <a:pt x="444" y="571"/>
                  </a:lnTo>
                  <a:cubicBezTo>
                    <a:pt x="413" y="602"/>
                    <a:pt x="378" y="631"/>
                    <a:pt x="336" y="656"/>
                  </a:cubicBezTo>
                  <a:close/>
                  <a:moveTo>
                    <a:pt x="555" y="405"/>
                  </a:moveTo>
                  <a:lnTo>
                    <a:pt x="555" y="405"/>
                  </a:lnTo>
                  <a:cubicBezTo>
                    <a:pt x="550" y="416"/>
                    <a:pt x="545" y="427"/>
                    <a:pt x="539" y="438"/>
                  </a:cubicBezTo>
                  <a:lnTo>
                    <a:pt x="461" y="438"/>
                  </a:lnTo>
                  <a:lnTo>
                    <a:pt x="461" y="47"/>
                  </a:lnTo>
                  <a:lnTo>
                    <a:pt x="469" y="47"/>
                  </a:lnTo>
                  <a:lnTo>
                    <a:pt x="620" y="47"/>
                  </a:lnTo>
                  <a:cubicBezTo>
                    <a:pt x="620" y="47"/>
                    <a:pt x="629" y="242"/>
                    <a:pt x="555" y="405"/>
                  </a:cubicBez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BE04C901-F275-437B-FEBA-7B6A38E56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06" y="71109"/>
              <a:ext cx="108602" cy="125315"/>
            </a:xfrm>
            <a:custGeom>
              <a:avLst/>
              <a:gdLst>
                <a:gd name="T0" fmla="*/ 2147483646 w 120"/>
                <a:gd name="T1" fmla="*/ 0 h 143"/>
                <a:gd name="T2" fmla="*/ 2147483646 w 120"/>
                <a:gd name="T3" fmla="*/ 0 h 143"/>
                <a:gd name="T4" fmla="*/ 2147483646 w 120"/>
                <a:gd name="T5" fmla="*/ 2147483646 h 143"/>
                <a:gd name="T6" fmla="*/ 2147483646 w 120"/>
                <a:gd name="T7" fmla="*/ 2147483646 h 143"/>
                <a:gd name="T8" fmla="*/ 2147483646 w 120"/>
                <a:gd name="T9" fmla="*/ 2147483646 h 143"/>
                <a:gd name="T10" fmla="*/ 2147483646 w 120"/>
                <a:gd name="T11" fmla="*/ 2147483646 h 143"/>
                <a:gd name="T12" fmla="*/ 2147483646 w 120"/>
                <a:gd name="T13" fmla="*/ 2147483646 h 143"/>
                <a:gd name="T14" fmla="*/ 2147483646 w 120"/>
                <a:gd name="T15" fmla="*/ 2147483646 h 143"/>
                <a:gd name="T16" fmla="*/ 2147483646 w 120"/>
                <a:gd name="T17" fmla="*/ 2147483646 h 143"/>
                <a:gd name="T18" fmla="*/ 0 w 120"/>
                <a:gd name="T19" fmla="*/ 2147483646 h 143"/>
                <a:gd name="T20" fmla="*/ 2147483646 w 120"/>
                <a:gd name="T21" fmla="*/ 2147483646 h 143"/>
                <a:gd name="T22" fmla="*/ 2147483646 w 120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0" h="143">
                  <a:moveTo>
                    <a:pt x="60" y="0"/>
                  </a:moveTo>
                  <a:lnTo>
                    <a:pt x="60" y="0"/>
                  </a:lnTo>
                  <a:lnTo>
                    <a:pt x="75" y="59"/>
                  </a:lnTo>
                  <a:lnTo>
                    <a:pt x="120" y="59"/>
                  </a:lnTo>
                  <a:lnTo>
                    <a:pt x="83" y="81"/>
                  </a:lnTo>
                  <a:lnTo>
                    <a:pt x="104" y="143"/>
                  </a:lnTo>
                  <a:lnTo>
                    <a:pt x="60" y="106"/>
                  </a:lnTo>
                  <a:lnTo>
                    <a:pt x="16" y="143"/>
                  </a:lnTo>
                  <a:lnTo>
                    <a:pt x="37" y="81"/>
                  </a:lnTo>
                  <a:lnTo>
                    <a:pt x="0" y="59"/>
                  </a:lnTo>
                  <a:lnTo>
                    <a:pt x="46" y="59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D57563C7-AA8E-E191-E0FC-D62821A00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802" y="402349"/>
              <a:ext cx="31100" cy="62308"/>
            </a:xfrm>
            <a:custGeom>
              <a:avLst/>
              <a:gdLst>
                <a:gd name="T0" fmla="*/ 2147483646 w 34"/>
                <a:gd name="T1" fmla="*/ 2147483646 h 71"/>
                <a:gd name="T2" fmla="*/ 2147483646 w 34"/>
                <a:gd name="T3" fmla="*/ 2147483646 h 71"/>
                <a:gd name="T4" fmla="*/ 2147483646 w 34"/>
                <a:gd name="T5" fmla="*/ 0 h 71"/>
                <a:gd name="T6" fmla="*/ 2147483646 w 34"/>
                <a:gd name="T7" fmla="*/ 674222582 h 71"/>
                <a:gd name="T8" fmla="*/ 0 w 34"/>
                <a:gd name="T9" fmla="*/ 2147483646 h 71"/>
                <a:gd name="T10" fmla="*/ 0 w 34"/>
                <a:gd name="T11" fmla="*/ 2147483646 h 71"/>
                <a:gd name="T12" fmla="*/ 0 w 34"/>
                <a:gd name="T13" fmla="*/ 2147483646 h 71"/>
                <a:gd name="T14" fmla="*/ 2147483646 w 34"/>
                <a:gd name="T15" fmla="*/ 2147483646 h 71"/>
                <a:gd name="T16" fmla="*/ 2147483646 w 34"/>
                <a:gd name="T17" fmla="*/ 2147483646 h 71"/>
                <a:gd name="T18" fmla="*/ 2147483646 w 34"/>
                <a:gd name="T19" fmla="*/ 2147483646 h 71"/>
                <a:gd name="T20" fmla="*/ 765568576 w 34"/>
                <a:gd name="T21" fmla="*/ 2147483646 h 71"/>
                <a:gd name="T22" fmla="*/ 765568576 w 34"/>
                <a:gd name="T23" fmla="*/ 2147483646 h 71"/>
                <a:gd name="T24" fmla="*/ 765568576 w 34"/>
                <a:gd name="T25" fmla="*/ 2147483646 h 71"/>
                <a:gd name="T26" fmla="*/ 2147483646 w 34"/>
                <a:gd name="T27" fmla="*/ 2147483646 h 71"/>
                <a:gd name="T28" fmla="*/ 2147483646 w 34"/>
                <a:gd name="T29" fmla="*/ 2147483646 h 71"/>
                <a:gd name="T30" fmla="*/ 2147483646 w 34"/>
                <a:gd name="T31" fmla="*/ 2147483646 h 71"/>
                <a:gd name="T32" fmla="*/ 2147483646 w 34"/>
                <a:gd name="T33" fmla="*/ 2147483646 h 7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4" h="71">
                  <a:moveTo>
                    <a:pt x="24" y="57"/>
                  </a:moveTo>
                  <a:lnTo>
                    <a:pt x="24" y="57"/>
                  </a:lnTo>
                  <a:lnTo>
                    <a:pt x="24" y="0"/>
                  </a:lnTo>
                  <a:lnTo>
                    <a:pt x="24" y="1"/>
                  </a:lnTo>
                  <a:cubicBezTo>
                    <a:pt x="14" y="3"/>
                    <a:pt x="7" y="5"/>
                    <a:pt x="0" y="6"/>
                  </a:cubicBezTo>
                  <a:lnTo>
                    <a:pt x="0" y="6"/>
                  </a:lnTo>
                  <a:lnTo>
                    <a:pt x="0" y="11"/>
                  </a:lnTo>
                  <a:lnTo>
                    <a:pt x="6" y="12"/>
                  </a:lnTo>
                  <a:cubicBezTo>
                    <a:pt x="10" y="12"/>
                    <a:pt x="11" y="12"/>
                    <a:pt x="11" y="18"/>
                  </a:cubicBezTo>
                  <a:lnTo>
                    <a:pt x="11" y="57"/>
                  </a:lnTo>
                  <a:cubicBezTo>
                    <a:pt x="11" y="64"/>
                    <a:pt x="10" y="65"/>
                    <a:pt x="1" y="66"/>
                  </a:cubicBezTo>
                  <a:lnTo>
                    <a:pt x="1" y="66"/>
                  </a:lnTo>
                  <a:lnTo>
                    <a:pt x="1" y="71"/>
                  </a:lnTo>
                  <a:lnTo>
                    <a:pt x="34" y="71"/>
                  </a:lnTo>
                  <a:lnTo>
                    <a:pt x="34" y="66"/>
                  </a:lnTo>
                  <a:cubicBezTo>
                    <a:pt x="25" y="65"/>
                    <a:pt x="24" y="64"/>
                    <a:pt x="24" y="57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74211986-E99F-A41F-3A33-4B15DA29C7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9303" y="402949"/>
              <a:ext cx="42601" cy="61708"/>
            </a:xfrm>
            <a:custGeom>
              <a:avLst/>
              <a:gdLst>
                <a:gd name="T0" fmla="*/ 2147483646 w 47"/>
                <a:gd name="T1" fmla="*/ 2147483646 h 70"/>
                <a:gd name="T2" fmla="*/ 2147483646 w 47"/>
                <a:gd name="T3" fmla="*/ 2147483646 h 70"/>
                <a:gd name="T4" fmla="*/ 2147483646 w 47"/>
                <a:gd name="T5" fmla="*/ 2147483646 h 70"/>
                <a:gd name="T6" fmla="*/ 2147483646 w 47"/>
                <a:gd name="T7" fmla="*/ 2147483646 h 70"/>
                <a:gd name="T8" fmla="*/ 2147483646 w 47"/>
                <a:gd name="T9" fmla="*/ 0 h 70"/>
                <a:gd name="T10" fmla="*/ 2147483646 w 47"/>
                <a:gd name="T11" fmla="*/ 2147483646 h 70"/>
                <a:gd name="T12" fmla="*/ 2147483646 w 47"/>
                <a:gd name="T13" fmla="*/ 2147483646 h 70"/>
                <a:gd name="T14" fmla="*/ 2147483646 w 47"/>
                <a:gd name="T15" fmla="*/ 2147483646 h 70"/>
                <a:gd name="T16" fmla="*/ 0 w 47"/>
                <a:gd name="T17" fmla="*/ 2147483646 h 70"/>
                <a:gd name="T18" fmla="*/ 2147483646 w 47"/>
                <a:gd name="T19" fmla="*/ 2147483646 h 70"/>
                <a:gd name="T20" fmla="*/ 2147483646 w 47"/>
                <a:gd name="T21" fmla="*/ 2147483646 h 70"/>
                <a:gd name="T22" fmla="*/ 2147483646 w 47"/>
                <a:gd name="T23" fmla="*/ 2147483646 h 70"/>
                <a:gd name="T24" fmla="*/ 2147483646 w 47"/>
                <a:gd name="T25" fmla="*/ 2147483646 h 70"/>
                <a:gd name="T26" fmla="*/ 2147483646 w 47"/>
                <a:gd name="T27" fmla="*/ 2147483646 h 70"/>
                <a:gd name="T28" fmla="*/ 2147483646 w 47"/>
                <a:gd name="T29" fmla="*/ 2147483646 h 70"/>
                <a:gd name="T30" fmla="*/ 2147483646 w 47"/>
                <a:gd name="T31" fmla="*/ 2147483646 h 70"/>
                <a:gd name="T32" fmla="*/ 2147483646 w 47"/>
                <a:gd name="T33" fmla="*/ 2147483646 h 70"/>
                <a:gd name="T34" fmla="*/ 2147483646 w 47"/>
                <a:gd name="T35" fmla="*/ 2147483646 h 70"/>
                <a:gd name="T36" fmla="*/ 2147483646 w 47"/>
                <a:gd name="T37" fmla="*/ 2147483646 h 70"/>
                <a:gd name="T38" fmla="*/ 2147483646 w 47"/>
                <a:gd name="T39" fmla="*/ 2147483646 h 70"/>
                <a:gd name="T40" fmla="*/ 2147483646 w 47"/>
                <a:gd name="T41" fmla="*/ 2147483646 h 70"/>
                <a:gd name="T42" fmla="*/ 2147483646 w 47"/>
                <a:gd name="T43" fmla="*/ 2147483646 h 70"/>
                <a:gd name="T44" fmla="*/ 2147483646 w 47"/>
                <a:gd name="T45" fmla="*/ 2147483646 h 70"/>
                <a:gd name="T46" fmla="*/ 2147483646 w 47"/>
                <a:gd name="T47" fmla="*/ 2147483646 h 70"/>
                <a:gd name="T48" fmla="*/ 2147483646 w 47"/>
                <a:gd name="T49" fmla="*/ 2147483646 h 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7" h="70">
                  <a:moveTo>
                    <a:pt x="33" y="31"/>
                  </a:moveTo>
                  <a:lnTo>
                    <a:pt x="33" y="31"/>
                  </a:lnTo>
                  <a:cubicBezTo>
                    <a:pt x="37" y="28"/>
                    <a:pt x="40" y="26"/>
                    <a:pt x="41" y="25"/>
                  </a:cubicBezTo>
                  <a:cubicBezTo>
                    <a:pt x="43" y="23"/>
                    <a:pt x="44" y="20"/>
                    <a:pt x="44" y="17"/>
                  </a:cubicBezTo>
                  <a:cubicBezTo>
                    <a:pt x="44" y="7"/>
                    <a:pt x="36" y="0"/>
                    <a:pt x="25" y="0"/>
                  </a:cubicBezTo>
                  <a:cubicBezTo>
                    <a:pt x="13" y="0"/>
                    <a:pt x="3" y="8"/>
                    <a:pt x="3" y="18"/>
                  </a:cubicBezTo>
                  <a:cubicBezTo>
                    <a:pt x="3" y="25"/>
                    <a:pt x="7" y="31"/>
                    <a:pt x="14" y="35"/>
                  </a:cubicBezTo>
                  <a:cubicBezTo>
                    <a:pt x="11" y="37"/>
                    <a:pt x="7" y="40"/>
                    <a:pt x="5" y="42"/>
                  </a:cubicBezTo>
                  <a:cubicBezTo>
                    <a:pt x="3" y="44"/>
                    <a:pt x="0" y="47"/>
                    <a:pt x="0" y="52"/>
                  </a:cubicBezTo>
                  <a:cubicBezTo>
                    <a:pt x="0" y="63"/>
                    <a:pt x="10" y="70"/>
                    <a:pt x="23" y="70"/>
                  </a:cubicBezTo>
                  <a:cubicBezTo>
                    <a:pt x="33" y="70"/>
                    <a:pt x="47" y="64"/>
                    <a:pt x="47" y="50"/>
                  </a:cubicBezTo>
                  <a:cubicBezTo>
                    <a:pt x="47" y="40"/>
                    <a:pt x="40" y="35"/>
                    <a:pt x="33" y="31"/>
                  </a:cubicBezTo>
                  <a:close/>
                  <a:moveTo>
                    <a:pt x="32" y="60"/>
                  </a:moveTo>
                  <a:lnTo>
                    <a:pt x="32" y="60"/>
                  </a:lnTo>
                  <a:cubicBezTo>
                    <a:pt x="31" y="62"/>
                    <a:pt x="27" y="63"/>
                    <a:pt x="24" y="63"/>
                  </a:cubicBezTo>
                  <a:cubicBezTo>
                    <a:pt x="20" y="63"/>
                    <a:pt x="13" y="61"/>
                    <a:pt x="13" y="51"/>
                  </a:cubicBezTo>
                  <a:cubicBezTo>
                    <a:pt x="13" y="46"/>
                    <a:pt x="15" y="41"/>
                    <a:pt x="19" y="38"/>
                  </a:cubicBezTo>
                  <a:cubicBezTo>
                    <a:pt x="29" y="43"/>
                    <a:pt x="35" y="46"/>
                    <a:pt x="35" y="54"/>
                  </a:cubicBezTo>
                  <a:cubicBezTo>
                    <a:pt x="35" y="56"/>
                    <a:pt x="34" y="58"/>
                    <a:pt x="32" y="60"/>
                  </a:cubicBezTo>
                  <a:close/>
                  <a:moveTo>
                    <a:pt x="24" y="7"/>
                  </a:moveTo>
                  <a:lnTo>
                    <a:pt x="24" y="7"/>
                  </a:lnTo>
                  <a:cubicBezTo>
                    <a:pt x="28" y="7"/>
                    <a:pt x="33" y="10"/>
                    <a:pt x="33" y="17"/>
                  </a:cubicBezTo>
                  <a:cubicBezTo>
                    <a:pt x="33" y="23"/>
                    <a:pt x="31" y="27"/>
                    <a:pt x="28" y="29"/>
                  </a:cubicBezTo>
                  <a:cubicBezTo>
                    <a:pt x="21" y="25"/>
                    <a:pt x="15" y="22"/>
                    <a:pt x="15" y="14"/>
                  </a:cubicBezTo>
                  <a:cubicBezTo>
                    <a:pt x="15" y="10"/>
                    <a:pt x="19" y="7"/>
                    <a:pt x="24" y="7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DC5A1D47-6173-8E13-09EA-B20C0C9043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04" y="402949"/>
              <a:ext cx="44401" cy="62408"/>
            </a:xfrm>
            <a:custGeom>
              <a:avLst/>
              <a:gdLst>
                <a:gd name="T0" fmla="*/ 2147483646 w 49"/>
                <a:gd name="T1" fmla="*/ 2147483646 h 71"/>
                <a:gd name="T2" fmla="*/ 2147483646 w 49"/>
                <a:gd name="T3" fmla="*/ 2147483646 h 71"/>
                <a:gd name="T4" fmla="*/ 2147483646 w 49"/>
                <a:gd name="T5" fmla="*/ 2147483646 h 71"/>
                <a:gd name="T6" fmla="*/ 2147483646 w 49"/>
                <a:gd name="T7" fmla="*/ 2147483646 h 71"/>
                <a:gd name="T8" fmla="*/ 2147483646 w 49"/>
                <a:gd name="T9" fmla="*/ 2147483646 h 71"/>
                <a:gd name="T10" fmla="*/ 2147483646 w 49"/>
                <a:gd name="T11" fmla="*/ 0 h 71"/>
                <a:gd name="T12" fmla="*/ 1489465978 w 49"/>
                <a:gd name="T13" fmla="*/ 0 h 71"/>
                <a:gd name="T14" fmla="*/ 1489465978 w 49"/>
                <a:gd name="T15" fmla="*/ 2147483646 h 71"/>
                <a:gd name="T16" fmla="*/ 2147483646 w 49"/>
                <a:gd name="T17" fmla="*/ 2147483646 h 71"/>
                <a:gd name="T18" fmla="*/ 2147483646 w 49"/>
                <a:gd name="T19" fmla="*/ 2147483646 h 71"/>
                <a:gd name="T20" fmla="*/ 2147483646 w 49"/>
                <a:gd name="T21" fmla="*/ 2147483646 h 71"/>
                <a:gd name="T22" fmla="*/ 2147483646 w 49"/>
                <a:gd name="T23" fmla="*/ 2147483646 h 71"/>
                <a:gd name="T24" fmla="*/ 2147483646 w 49"/>
                <a:gd name="T25" fmla="*/ 2147483646 h 71"/>
                <a:gd name="T26" fmla="*/ 2147483646 w 49"/>
                <a:gd name="T27" fmla="*/ 2147483646 h 71"/>
                <a:gd name="T28" fmla="*/ 2147483646 w 49"/>
                <a:gd name="T29" fmla="*/ 2147483646 h 71"/>
                <a:gd name="T30" fmla="*/ 2147483646 w 49"/>
                <a:gd name="T31" fmla="*/ 2147483646 h 71"/>
                <a:gd name="T32" fmla="*/ 0 w 49"/>
                <a:gd name="T33" fmla="*/ 2147483646 h 71"/>
                <a:gd name="T34" fmla="*/ 0 w 49"/>
                <a:gd name="T35" fmla="*/ 2147483646 h 71"/>
                <a:gd name="T36" fmla="*/ 1489465978 w 49"/>
                <a:gd name="T37" fmla="*/ 2147483646 h 71"/>
                <a:gd name="T38" fmla="*/ 2147483646 w 49"/>
                <a:gd name="T39" fmla="*/ 2147483646 h 71"/>
                <a:gd name="T40" fmla="*/ 2147483646 w 49"/>
                <a:gd name="T41" fmla="*/ 2147483646 h 71"/>
                <a:gd name="T42" fmla="*/ 2147483646 w 49"/>
                <a:gd name="T43" fmla="*/ 2147483646 h 71"/>
                <a:gd name="T44" fmla="*/ 2147483646 w 49"/>
                <a:gd name="T45" fmla="*/ 2147483646 h 7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49" h="71">
                  <a:moveTo>
                    <a:pt x="24" y="26"/>
                  </a:moveTo>
                  <a:lnTo>
                    <a:pt x="24" y="26"/>
                  </a:lnTo>
                  <a:cubicBezTo>
                    <a:pt x="22" y="26"/>
                    <a:pt x="18" y="26"/>
                    <a:pt x="12" y="29"/>
                  </a:cubicBezTo>
                  <a:lnTo>
                    <a:pt x="12" y="10"/>
                  </a:lnTo>
                  <a:lnTo>
                    <a:pt x="46" y="10"/>
                  </a:lnTo>
                  <a:lnTo>
                    <a:pt x="46" y="0"/>
                  </a:lnTo>
                  <a:lnTo>
                    <a:pt x="2" y="0"/>
                  </a:lnTo>
                  <a:lnTo>
                    <a:pt x="2" y="40"/>
                  </a:lnTo>
                  <a:lnTo>
                    <a:pt x="3" y="39"/>
                  </a:lnTo>
                  <a:cubicBezTo>
                    <a:pt x="5" y="38"/>
                    <a:pt x="10" y="35"/>
                    <a:pt x="17" y="35"/>
                  </a:cubicBezTo>
                  <a:cubicBezTo>
                    <a:pt x="17" y="35"/>
                    <a:pt x="18" y="35"/>
                    <a:pt x="18" y="35"/>
                  </a:cubicBezTo>
                  <a:cubicBezTo>
                    <a:pt x="26" y="35"/>
                    <a:pt x="34" y="40"/>
                    <a:pt x="34" y="50"/>
                  </a:cubicBezTo>
                  <a:cubicBezTo>
                    <a:pt x="34" y="58"/>
                    <a:pt x="28" y="63"/>
                    <a:pt x="18" y="63"/>
                  </a:cubicBezTo>
                  <a:cubicBezTo>
                    <a:pt x="12" y="63"/>
                    <a:pt x="7" y="61"/>
                    <a:pt x="6" y="57"/>
                  </a:cubicBezTo>
                  <a:cubicBezTo>
                    <a:pt x="6" y="56"/>
                    <a:pt x="6" y="55"/>
                    <a:pt x="5" y="55"/>
                  </a:cubicBezTo>
                  <a:lnTo>
                    <a:pt x="5" y="54"/>
                  </a:lnTo>
                  <a:lnTo>
                    <a:pt x="0" y="54"/>
                  </a:lnTo>
                  <a:lnTo>
                    <a:pt x="0" y="65"/>
                  </a:lnTo>
                  <a:cubicBezTo>
                    <a:pt x="0" y="66"/>
                    <a:pt x="1" y="67"/>
                    <a:pt x="2" y="68"/>
                  </a:cubicBezTo>
                  <a:cubicBezTo>
                    <a:pt x="5" y="70"/>
                    <a:pt x="11" y="71"/>
                    <a:pt x="17" y="71"/>
                  </a:cubicBezTo>
                  <a:cubicBezTo>
                    <a:pt x="28" y="71"/>
                    <a:pt x="37" y="67"/>
                    <a:pt x="43" y="61"/>
                  </a:cubicBezTo>
                  <a:cubicBezTo>
                    <a:pt x="47" y="57"/>
                    <a:pt x="49" y="53"/>
                    <a:pt x="49" y="47"/>
                  </a:cubicBezTo>
                  <a:cubicBezTo>
                    <a:pt x="49" y="34"/>
                    <a:pt x="39" y="26"/>
                    <a:pt x="24" y="26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CC0735C5-86F5-2719-0EC5-63DA0F984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906" y="402949"/>
              <a:ext cx="45101" cy="62408"/>
            </a:xfrm>
            <a:custGeom>
              <a:avLst/>
              <a:gdLst>
                <a:gd name="T0" fmla="*/ 2147483646 w 50"/>
                <a:gd name="T1" fmla="*/ 2147483646 h 71"/>
                <a:gd name="T2" fmla="*/ 2147483646 w 50"/>
                <a:gd name="T3" fmla="*/ 2147483646 h 71"/>
                <a:gd name="T4" fmla="*/ 2147483646 w 50"/>
                <a:gd name="T5" fmla="*/ 2147483646 h 71"/>
                <a:gd name="T6" fmla="*/ 2147483646 w 50"/>
                <a:gd name="T7" fmla="*/ 0 h 71"/>
                <a:gd name="T8" fmla="*/ 2147483646 w 50"/>
                <a:gd name="T9" fmla="*/ 2029938863 h 71"/>
                <a:gd name="T10" fmla="*/ 2147483646 w 50"/>
                <a:gd name="T11" fmla="*/ 2147483646 h 71"/>
                <a:gd name="T12" fmla="*/ 2147483646 w 50"/>
                <a:gd name="T13" fmla="*/ 2147483646 h 71"/>
                <a:gd name="T14" fmla="*/ 2147483646 w 50"/>
                <a:gd name="T15" fmla="*/ 2147483646 h 71"/>
                <a:gd name="T16" fmla="*/ 2147483646 w 50"/>
                <a:gd name="T17" fmla="*/ 2147483646 h 71"/>
                <a:gd name="T18" fmla="*/ 2147483646 w 50"/>
                <a:gd name="T19" fmla="*/ 2147483646 h 71"/>
                <a:gd name="T20" fmla="*/ 2147483646 w 50"/>
                <a:gd name="T21" fmla="*/ 2147483646 h 71"/>
                <a:gd name="T22" fmla="*/ 2147483646 w 50"/>
                <a:gd name="T23" fmla="*/ 2147483646 h 71"/>
                <a:gd name="T24" fmla="*/ 2147483646 w 50"/>
                <a:gd name="T25" fmla="*/ 2147483646 h 71"/>
                <a:gd name="T26" fmla="*/ 2147483646 w 50"/>
                <a:gd name="T27" fmla="*/ 2147483646 h 71"/>
                <a:gd name="T28" fmla="*/ 2147483646 w 50"/>
                <a:gd name="T29" fmla="*/ 2147483646 h 71"/>
                <a:gd name="T30" fmla="*/ 2147483646 w 50"/>
                <a:gd name="T31" fmla="*/ 2147483646 h 71"/>
                <a:gd name="T32" fmla="*/ 2147483646 w 50"/>
                <a:gd name="T33" fmla="*/ 2147483646 h 71"/>
                <a:gd name="T34" fmla="*/ 2147483646 w 50"/>
                <a:gd name="T35" fmla="*/ 2147483646 h 71"/>
                <a:gd name="T36" fmla="*/ 2147483646 w 50"/>
                <a:gd name="T37" fmla="*/ 2147483646 h 71"/>
                <a:gd name="T38" fmla="*/ 0 w 50"/>
                <a:gd name="T39" fmla="*/ 2147483646 h 71"/>
                <a:gd name="T40" fmla="*/ 0 w 50"/>
                <a:gd name="T41" fmla="*/ 2147483646 h 71"/>
                <a:gd name="T42" fmla="*/ 2147483646 w 50"/>
                <a:gd name="T43" fmla="*/ 2147483646 h 71"/>
                <a:gd name="T44" fmla="*/ 2147483646 w 50"/>
                <a:gd name="T45" fmla="*/ 2147483646 h 71"/>
                <a:gd name="T46" fmla="*/ 2147483646 w 50"/>
                <a:gd name="T47" fmla="*/ 2147483646 h 71"/>
                <a:gd name="T48" fmla="*/ 2147483646 w 50"/>
                <a:gd name="T49" fmla="*/ 2147483646 h 7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0" h="71">
                  <a:moveTo>
                    <a:pt x="35" y="29"/>
                  </a:moveTo>
                  <a:lnTo>
                    <a:pt x="35" y="29"/>
                  </a:lnTo>
                  <a:cubicBezTo>
                    <a:pt x="41" y="26"/>
                    <a:pt x="47" y="21"/>
                    <a:pt x="47" y="14"/>
                  </a:cubicBezTo>
                  <a:cubicBezTo>
                    <a:pt x="47" y="12"/>
                    <a:pt x="46" y="0"/>
                    <a:pt x="23" y="0"/>
                  </a:cubicBezTo>
                  <a:cubicBezTo>
                    <a:pt x="17" y="0"/>
                    <a:pt x="11" y="1"/>
                    <a:pt x="6" y="3"/>
                  </a:cubicBezTo>
                  <a:cubicBezTo>
                    <a:pt x="4" y="4"/>
                    <a:pt x="3" y="4"/>
                    <a:pt x="3" y="6"/>
                  </a:cubicBezTo>
                  <a:lnTo>
                    <a:pt x="3" y="15"/>
                  </a:lnTo>
                  <a:lnTo>
                    <a:pt x="8" y="15"/>
                  </a:lnTo>
                  <a:lnTo>
                    <a:pt x="9" y="14"/>
                  </a:lnTo>
                  <a:cubicBezTo>
                    <a:pt x="9" y="10"/>
                    <a:pt x="14" y="7"/>
                    <a:pt x="21" y="7"/>
                  </a:cubicBezTo>
                  <a:cubicBezTo>
                    <a:pt x="29" y="7"/>
                    <a:pt x="32" y="12"/>
                    <a:pt x="32" y="16"/>
                  </a:cubicBezTo>
                  <a:cubicBezTo>
                    <a:pt x="32" y="25"/>
                    <a:pt x="23" y="29"/>
                    <a:pt x="18" y="29"/>
                  </a:cubicBezTo>
                  <a:cubicBezTo>
                    <a:pt x="18" y="30"/>
                    <a:pt x="18" y="30"/>
                    <a:pt x="18" y="30"/>
                  </a:cubicBezTo>
                  <a:lnTo>
                    <a:pt x="18" y="35"/>
                  </a:lnTo>
                  <a:cubicBezTo>
                    <a:pt x="19" y="35"/>
                    <a:pt x="19" y="35"/>
                    <a:pt x="20" y="35"/>
                  </a:cubicBezTo>
                  <a:cubicBezTo>
                    <a:pt x="20" y="35"/>
                    <a:pt x="35" y="37"/>
                    <a:pt x="35" y="50"/>
                  </a:cubicBezTo>
                  <a:cubicBezTo>
                    <a:pt x="35" y="58"/>
                    <a:pt x="28" y="63"/>
                    <a:pt x="19" y="63"/>
                  </a:cubicBezTo>
                  <a:cubicBezTo>
                    <a:pt x="11" y="63"/>
                    <a:pt x="6" y="60"/>
                    <a:pt x="6" y="54"/>
                  </a:cubicBezTo>
                  <a:lnTo>
                    <a:pt x="6" y="54"/>
                  </a:lnTo>
                  <a:lnTo>
                    <a:pt x="0" y="54"/>
                  </a:lnTo>
                  <a:lnTo>
                    <a:pt x="0" y="65"/>
                  </a:lnTo>
                  <a:cubicBezTo>
                    <a:pt x="0" y="66"/>
                    <a:pt x="1" y="67"/>
                    <a:pt x="3" y="68"/>
                  </a:cubicBezTo>
                  <a:cubicBezTo>
                    <a:pt x="5" y="70"/>
                    <a:pt x="11" y="71"/>
                    <a:pt x="18" y="71"/>
                  </a:cubicBezTo>
                  <a:cubicBezTo>
                    <a:pt x="36" y="71"/>
                    <a:pt x="50" y="61"/>
                    <a:pt x="50" y="47"/>
                  </a:cubicBezTo>
                  <a:cubicBezTo>
                    <a:pt x="50" y="36"/>
                    <a:pt x="40" y="31"/>
                    <a:pt x="35" y="29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0C8305C1-1F42-FD10-B38A-A1F305D7AC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310" y="226228"/>
              <a:ext cx="211503" cy="159620"/>
            </a:xfrm>
            <a:custGeom>
              <a:avLst/>
              <a:gdLst>
                <a:gd name="T0" fmla="*/ 2147483646 w 234"/>
                <a:gd name="T1" fmla="*/ 2147483646 h 182"/>
                <a:gd name="T2" fmla="*/ 2147483646 w 234"/>
                <a:gd name="T3" fmla="*/ 2147483646 h 182"/>
                <a:gd name="T4" fmla="*/ 2147483646 w 234"/>
                <a:gd name="T5" fmla="*/ 2147483646 h 182"/>
                <a:gd name="T6" fmla="*/ 2147483646 w 234"/>
                <a:gd name="T7" fmla="*/ 2147483646 h 182"/>
                <a:gd name="T8" fmla="*/ 2147483646 w 234"/>
                <a:gd name="T9" fmla="*/ 2147483646 h 182"/>
                <a:gd name="T10" fmla="*/ 2147483646 w 234"/>
                <a:gd name="T11" fmla="*/ 2147483646 h 182"/>
                <a:gd name="T12" fmla="*/ 2147483646 w 234"/>
                <a:gd name="T13" fmla="*/ 2147483646 h 182"/>
                <a:gd name="T14" fmla="*/ 2147483646 w 234"/>
                <a:gd name="T15" fmla="*/ 2147483646 h 182"/>
                <a:gd name="T16" fmla="*/ 2147483646 w 234"/>
                <a:gd name="T17" fmla="*/ 2147483646 h 182"/>
                <a:gd name="T18" fmla="*/ 2147483646 w 234"/>
                <a:gd name="T19" fmla="*/ 2147483646 h 182"/>
                <a:gd name="T20" fmla="*/ 2147483646 w 234"/>
                <a:gd name="T21" fmla="*/ 2147483646 h 182"/>
                <a:gd name="T22" fmla="*/ 2147483646 w 234"/>
                <a:gd name="T23" fmla="*/ 2147483646 h 182"/>
                <a:gd name="T24" fmla="*/ 2147483646 w 234"/>
                <a:gd name="T25" fmla="*/ 2147483646 h 182"/>
                <a:gd name="T26" fmla="*/ 2147483646 w 234"/>
                <a:gd name="T27" fmla="*/ 2147483646 h 182"/>
                <a:gd name="T28" fmla="*/ 0 w 234"/>
                <a:gd name="T29" fmla="*/ 2147483646 h 182"/>
                <a:gd name="T30" fmla="*/ 0 w 234"/>
                <a:gd name="T31" fmla="*/ 2147483646 h 182"/>
                <a:gd name="T32" fmla="*/ 2147483646 w 234"/>
                <a:gd name="T33" fmla="*/ 2147483646 h 182"/>
                <a:gd name="T34" fmla="*/ 2147483646 w 234"/>
                <a:gd name="T35" fmla="*/ 2147483646 h 182"/>
                <a:gd name="T36" fmla="*/ 2147483646 w 234"/>
                <a:gd name="T37" fmla="*/ 2147483646 h 182"/>
                <a:gd name="T38" fmla="*/ 2147483646 w 234"/>
                <a:gd name="T39" fmla="*/ 2147483646 h 182"/>
                <a:gd name="T40" fmla="*/ 2147483646 w 234"/>
                <a:gd name="T41" fmla="*/ 0 h 182"/>
                <a:gd name="T42" fmla="*/ 2147483646 w 234"/>
                <a:gd name="T43" fmla="*/ 0 h 182"/>
                <a:gd name="T44" fmla="*/ 2147483646 w 234"/>
                <a:gd name="T45" fmla="*/ 2147483646 h 182"/>
                <a:gd name="T46" fmla="*/ 2147483646 w 234"/>
                <a:gd name="T47" fmla="*/ 0 h 182"/>
                <a:gd name="T48" fmla="*/ 2147483646 w 234"/>
                <a:gd name="T49" fmla="*/ 0 h 182"/>
                <a:gd name="T50" fmla="*/ 2147483646 w 234"/>
                <a:gd name="T51" fmla="*/ 2147483646 h 182"/>
                <a:gd name="T52" fmla="*/ 2147483646 w 234"/>
                <a:gd name="T53" fmla="*/ 2147483646 h 182"/>
                <a:gd name="T54" fmla="*/ 2147483646 w 234"/>
                <a:gd name="T55" fmla="*/ 2147483646 h 182"/>
                <a:gd name="T56" fmla="*/ 2147483646 w 234"/>
                <a:gd name="T57" fmla="*/ 2147483646 h 182"/>
                <a:gd name="T58" fmla="*/ 2147483646 w 234"/>
                <a:gd name="T59" fmla="*/ 2147483646 h 182"/>
                <a:gd name="T60" fmla="*/ 2147483646 w 234"/>
                <a:gd name="T61" fmla="*/ 2147483646 h 18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234" h="182">
                  <a:moveTo>
                    <a:pt x="155" y="182"/>
                  </a:moveTo>
                  <a:lnTo>
                    <a:pt x="155" y="182"/>
                  </a:lnTo>
                  <a:lnTo>
                    <a:pt x="155" y="173"/>
                  </a:lnTo>
                  <a:cubicBezTo>
                    <a:pt x="176" y="171"/>
                    <a:pt x="178" y="169"/>
                    <a:pt x="178" y="141"/>
                  </a:cubicBezTo>
                  <a:lnTo>
                    <a:pt x="177" y="32"/>
                  </a:lnTo>
                  <a:lnTo>
                    <a:pt x="176" y="32"/>
                  </a:lnTo>
                  <a:lnTo>
                    <a:pt x="112" y="180"/>
                  </a:lnTo>
                  <a:lnTo>
                    <a:pt x="105" y="180"/>
                  </a:lnTo>
                  <a:lnTo>
                    <a:pt x="46" y="35"/>
                  </a:lnTo>
                  <a:lnTo>
                    <a:pt x="45" y="35"/>
                  </a:lnTo>
                  <a:lnTo>
                    <a:pt x="41" y="110"/>
                  </a:lnTo>
                  <a:cubicBezTo>
                    <a:pt x="40" y="133"/>
                    <a:pt x="40" y="146"/>
                    <a:pt x="41" y="156"/>
                  </a:cubicBezTo>
                  <a:cubicBezTo>
                    <a:pt x="42" y="169"/>
                    <a:pt x="47" y="171"/>
                    <a:pt x="66" y="172"/>
                  </a:cubicBezTo>
                  <a:lnTo>
                    <a:pt x="66" y="182"/>
                  </a:lnTo>
                  <a:lnTo>
                    <a:pt x="0" y="182"/>
                  </a:lnTo>
                  <a:lnTo>
                    <a:pt x="0" y="172"/>
                  </a:lnTo>
                  <a:cubicBezTo>
                    <a:pt x="16" y="171"/>
                    <a:pt x="21" y="167"/>
                    <a:pt x="23" y="156"/>
                  </a:cubicBezTo>
                  <a:cubicBezTo>
                    <a:pt x="25" y="147"/>
                    <a:pt x="26" y="133"/>
                    <a:pt x="28" y="104"/>
                  </a:cubicBezTo>
                  <a:lnTo>
                    <a:pt x="33" y="48"/>
                  </a:lnTo>
                  <a:cubicBezTo>
                    <a:pt x="35" y="14"/>
                    <a:pt x="33" y="11"/>
                    <a:pt x="9" y="9"/>
                  </a:cubicBezTo>
                  <a:lnTo>
                    <a:pt x="9" y="0"/>
                  </a:lnTo>
                  <a:lnTo>
                    <a:pt x="62" y="0"/>
                  </a:lnTo>
                  <a:lnTo>
                    <a:pt x="120" y="129"/>
                  </a:lnTo>
                  <a:lnTo>
                    <a:pt x="178" y="0"/>
                  </a:lnTo>
                  <a:lnTo>
                    <a:pt x="231" y="0"/>
                  </a:lnTo>
                  <a:lnTo>
                    <a:pt x="231" y="9"/>
                  </a:lnTo>
                  <a:cubicBezTo>
                    <a:pt x="208" y="11"/>
                    <a:pt x="207" y="13"/>
                    <a:pt x="207" y="38"/>
                  </a:cubicBezTo>
                  <a:lnTo>
                    <a:pt x="210" y="141"/>
                  </a:lnTo>
                  <a:cubicBezTo>
                    <a:pt x="211" y="169"/>
                    <a:pt x="212" y="171"/>
                    <a:pt x="234" y="173"/>
                  </a:cubicBezTo>
                  <a:lnTo>
                    <a:pt x="234" y="182"/>
                  </a:lnTo>
                  <a:lnTo>
                    <a:pt x="155" y="182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48B4F879-81D2-CE4F-D508-3A2B0043CF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6713" y="266233"/>
              <a:ext cx="137202" cy="119615"/>
            </a:xfrm>
            <a:custGeom>
              <a:avLst/>
              <a:gdLst>
                <a:gd name="T0" fmla="*/ 2147483646 w 152"/>
                <a:gd name="T1" fmla="*/ 2147483646 h 136"/>
                <a:gd name="T2" fmla="*/ 2147483646 w 152"/>
                <a:gd name="T3" fmla="*/ 2147483646 h 136"/>
                <a:gd name="T4" fmla="*/ 2147483646 w 152"/>
                <a:gd name="T5" fmla="*/ 2147483646 h 136"/>
                <a:gd name="T6" fmla="*/ 2147483646 w 152"/>
                <a:gd name="T7" fmla="*/ 2147483646 h 136"/>
                <a:gd name="T8" fmla="*/ 2147483646 w 152"/>
                <a:gd name="T9" fmla="*/ 2147483646 h 136"/>
                <a:gd name="T10" fmla="*/ 2147483646 w 152"/>
                <a:gd name="T11" fmla="*/ 2147483646 h 136"/>
                <a:gd name="T12" fmla="*/ 2147483646 w 152"/>
                <a:gd name="T13" fmla="*/ 2147483646 h 136"/>
                <a:gd name="T14" fmla="*/ 2147483646 w 152"/>
                <a:gd name="T15" fmla="*/ 2147483646 h 136"/>
                <a:gd name="T16" fmla="*/ 2147483646 w 152"/>
                <a:gd name="T17" fmla="*/ 2147483646 h 136"/>
                <a:gd name="T18" fmla="*/ 2147483646 w 152"/>
                <a:gd name="T19" fmla="*/ 2147483646 h 136"/>
                <a:gd name="T20" fmla="*/ 2147483646 w 152"/>
                <a:gd name="T21" fmla="*/ 2147483646 h 136"/>
                <a:gd name="T22" fmla="*/ 0 w 152"/>
                <a:gd name="T23" fmla="*/ 2147483646 h 136"/>
                <a:gd name="T24" fmla="*/ 0 w 152"/>
                <a:gd name="T25" fmla="*/ 2147483646 h 136"/>
                <a:gd name="T26" fmla="*/ 2147483646 w 152"/>
                <a:gd name="T27" fmla="*/ 2147483646 h 136"/>
                <a:gd name="T28" fmla="*/ 2147483646 w 152"/>
                <a:gd name="T29" fmla="*/ 2035367960 h 136"/>
                <a:gd name="T30" fmla="*/ 2147483646 w 152"/>
                <a:gd name="T31" fmla="*/ 0 h 136"/>
                <a:gd name="T32" fmla="*/ 2147483646 w 152"/>
                <a:gd name="T33" fmla="*/ 2147483646 h 136"/>
                <a:gd name="T34" fmla="*/ 2147483646 w 152"/>
                <a:gd name="T35" fmla="*/ 2147483646 h 136"/>
                <a:gd name="T36" fmla="*/ 2147483646 w 152"/>
                <a:gd name="T37" fmla="*/ 2147483646 h 136"/>
                <a:gd name="T38" fmla="*/ 2147483646 w 152"/>
                <a:gd name="T39" fmla="*/ 2147483646 h 136"/>
                <a:gd name="T40" fmla="*/ 2147483646 w 152"/>
                <a:gd name="T41" fmla="*/ 2147483646 h 136"/>
                <a:gd name="T42" fmla="*/ 2147483646 w 152"/>
                <a:gd name="T43" fmla="*/ 2147483646 h 136"/>
                <a:gd name="T44" fmla="*/ 2147483646 w 152"/>
                <a:gd name="T45" fmla="*/ 2147483646 h 136"/>
                <a:gd name="T46" fmla="*/ 2147483646 w 152"/>
                <a:gd name="T47" fmla="*/ 2147483646 h 136"/>
                <a:gd name="T48" fmla="*/ 2147483646 w 152"/>
                <a:gd name="T49" fmla="*/ 2147483646 h 136"/>
                <a:gd name="T50" fmla="*/ 2147483646 w 152"/>
                <a:gd name="T51" fmla="*/ 2147483646 h 1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36">
                  <a:moveTo>
                    <a:pt x="84" y="136"/>
                  </a:moveTo>
                  <a:lnTo>
                    <a:pt x="84" y="136"/>
                  </a:lnTo>
                  <a:lnTo>
                    <a:pt x="84" y="127"/>
                  </a:lnTo>
                  <a:lnTo>
                    <a:pt x="90" y="126"/>
                  </a:lnTo>
                  <a:cubicBezTo>
                    <a:pt x="97" y="125"/>
                    <a:pt x="99" y="123"/>
                    <a:pt x="95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5" y="126"/>
                  </a:cubicBezTo>
                  <a:lnTo>
                    <a:pt x="52" y="127"/>
                  </a:lnTo>
                  <a:lnTo>
                    <a:pt x="52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69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4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8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987384AA-CF6D-8BF8-C0DD-8EE71D370C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615" y="270033"/>
              <a:ext cx="139102" cy="116414"/>
            </a:xfrm>
            <a:custGeom>
              <a:avLst/>
              <a:gdLst>
                <a:gd name="T0" fmla="*/ 2147483646 w 154"/>
                <a:gd name="T1" fmla="*/ 2147483646 h 133"/>
                <a:gd name="T2" fmla="*/ 2147483646 w 154"/>
                <a:gd name="T3" fmla="*/ 2147483646 h 133"/>
                <a:gd name="T4" fmla="*/ 2147483646 w 154"/>
                <a:gd name="T5" fmla="*/ 2147483646 h 133"/>
                <a:gd name="T6" fmla="*/ 2147483646 w 154"/>
                <a:gd name="T7" fmla="*/ 2147483646 h 133"/>
                <a:gd name="T8" fmla="*/ 2147483646 w 154"/>
                <a:gd name="T9" fmla="*/ 2147483646 h 133"/>
                <a:gd name="T10" fmla="*/ 2147483646 w 154"/>
                <a:gd name="T11" fmla="*/ 2147483646 h 133"/>
                <a:gd name="T12" fmla="*/ 2147483646 w 154"/>
                <a:gd name="T13" fmla="*/ 2147483646 h 133"/>
                <a:gd name="T14" fmla="*/ 2147483646 w 154"/>
                <a:gd name="T15" fmla="*/ 2147483646 h 133"/>
                <a:gd name="T16" fmla="*/ 2147483646 w 154"/>
                <a:gd name="T17" fmla="*/ 2147483646 h 133"/>
                <a:gd name="T18" fmla="*/ 2147483646 w 154"/>
                <a:gd name="T19" fmla="*/ 2147483646 h 133"/>
                <a:gd name="T20" fmla="*/ 2147483646 w 154"/>
                <a:gd name="T21" fmla="*/ 2147483646 h 133"/>
                <a:gd name="T22" fmla="*/ 2147483646 w 154"/>
                <a:gd name="T23" fmla="*/ 2147483646 h 133"/>
                <a:gd name="T24" fmla="*/ 2147483646 w 154"/>
                <a:gd name="T25" fmla="*/ 2147483646 h 133"/>
                <a:gd name="T26" fmla="*/ 2147483646 w 154"/>
                <a:gd name="T27" fmla="*/ 2147483646 h 133"/>
                <a:gd name="T28" fmla="*/ 2147483646 w 154"/>
                <a:gd name="T29" fmla="*/ 2147483646 h 133"/>
                <a:gd name="T30" fmla="*/ 2147483646 w 154"/>
                <a:gd name="T31" fmla="*/ 2147483646 h 133"/>
                <a:gd name="T32" fmla="*/ 2147483646 w 154"/>
                <a:gd name="T33" fmla="*/ 2147483646 h 133"/>
                <a:gd name="T34" fmla="*/ 0 w 154"/>
                <a:gd name="T35" fmla="*/ 2147483646 h 133"/>
                <a:gd name="T36" fmla="*/ 0 w 154"/>
                <a:gd name="T37" fmla="*/ 0 h 133"/>
                <a:gd name="T38" fmla="*/ 2147483646 w 154"/>
                <a:gd name="T39" fmla="*/ 0 h 133"/>
                <a:gd name="T40" fmla="*/ 2147483646 w 154"/>
                <a:gd name="T41" fmla="*/ 2147483646 h 133"/>
                <a:gd name="T42" fmla="*/ 2147483646 w 154"/>
                <a:gd name="T43" fmla="*/ 2147483646 h 133"/>
                <a:gd name="T44" fmla="*/ 2147483646 w 154"/>
                <a:gd name="T45" fmla="*/ 2147483646 h 133"/>
                <a:gd name="T46" fmla="*/ 2147483646 w 154"/>
                <a:gd name="T47" fmla="*/ 2147483646 h 133"/>
                <a:gd name="T48" fmla="*/ 2147483646 w 154"/>
                <a:gd name="T49" fmla="*/ 2147483646 h 133"/>
                <a:gd name="T50" fmla="*/ 2147483646 w 154"/>
                <a:gd name="T51" fmla="*/ 0 h 133"/>
                <a:gd name="T52" fmla="*/ 2147483646 w 154"/>
                <a:gd name="T53" fmla="*/ 0 h 133"/>
                <a:gd name="T54" fmla="*/ 2147483646 w 154"/>
                <a:gd name="T55" fmla="*/ 2147483646 h 13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54" h="133">
                  <a:moveTo>
                    <a:pt x="154" y="9"/>
                  </a:moveTo>
                  <a:lnTo>
                    <a:pt x="154" y="9"/>
                  </a:lnTo>
                  <a:cubicBezTo>
                    <a:pt x="142" y="9"/>
                    <a:pt x="136" y="12"/>
                    <a:pt x="135" y="21"/>
                  </a:cubicBezTo>
                  <a:cubicBezTo>
                    <a:pt x="134" y="28"/>
                    <a:pt x="133" y="38"/>
                    <a:pt x="133" y="56"/>
                  </a:cubicBezTo>
                  <a:lnTo>
                    <a:pt x="133" y="133"/>
                  </a:lnTo>
                  <a:lnTo>
                    <a:pt x="120" y="1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75"/>
                  </a:lnTo>
                  <a:cubicBezTo>
                    <a:pt x="35" y="95"/>
                    <a:pt x="36" y="104"/>
                    <a:pt x="37" y="110"/>
                  </a:cubicBezTo>
                  <a:cubicBezTo>
                    <a:pt x="38" y="119"/>
                    <a:pt x="44" y="122"/>
                    <a:pt x="59" y="123"/>
                  </a:cubicBezTo>
                  <a:lnTo>
                    <a:pt x="59" y="132"/>
                  </a:lnTo>
                  <a:lnTo>
                    <a:pt x="3" y="132"/>
                  </a:lnTo>
                  <a:lnTo>
                    <a:pt x="3" y="123"/>
                  </a:lnTo>
                  <a:cubicBezTo>
                    <a:pt x="15" y="122"/>
                    <a:pt x="21" y="119"/>
                    <a:pt x="22" y="111"/>
                  </a:cubicBezTo>
                  <a:cubicBezTo>
                    <a:pt x="23" y="104"/>
                    <a:pt x="24" y="95"/>
                    <a:pt x="24" y="75"/>
                  </a:cubicBezTo>
                  <a:lnTo>
                    <a:pt x="24" y="37"/>
                  </a:lnTo>
                  <a:cubicBezTo>
                    <a:pt x="24" y="14"/>
                    <a:pt x="19" y="10"/>
                    <a:pt x="0" y="9"/>
                  </a:cubicBezTo>
                  <a:lnTo>
                    <a:pt x="0" y="0"/>
                  </a:lnTo>
                  <a:lnTo>
                    <a:pt x="46" y="0"/>
                  </a:lnTo>
                  <a:lnTo>
                    <a:pt x="121" y="86"/>
                  </a:lnTo>
                  <a:lnTo>
                    <a:pt x="122" y="86"/>
                  </a:lnTo>
                  <a:lnTo>
                    <a:pt x="122" y="57"/>
                  </a:lnTo>
                  <a:cubicBezTo>
                    <a:pt x="122" y="38"/>
                    <a:pt x="121" y="28"/>
                    <a:pt x="120" y="21"/>
                  </a:cubicBezTo>
                  <a:cubicBezTo>
                    <a:pt x="119" y="12"/>
                    <a:pt x="114" y="10"/>
                    <a:pt x="98" y="9"/>
                  </a:cubicBezTo>
                  <a:lnTo>
                    <a:pt x="98" y="0"/>
                  </a:lnTo>
                  <a:lnTo>
                    <a:pt x="154" y="0"/>
                  </a:lnTo>
                  <a:lnTo>
                    <a:pt x="154" y="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8B146311-A1B1-FEC3-8001-AD506563D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8517" y="270033"/>
              <a:ext cx="143502" cy="115814"/>
            </a:xfrm>
            <a:custGeom>
              <a:avLst/>
              <a:gdLst>
                <a:gd name="T0" fmla="*/ 2147483646 w 159"/>
                <a:gd name="T1" fmla="*/ 2147483646 h 132"/>
                <a:gd name="T2" fmla="*/ 2147483646 w 159"/>
                <a:gd name="T3" fmla="*/ 2147483646 h 132"/>
                <a:gd name="T4" fmla="*/ 2147483646 w 159"/>
                <a:gd name="T5" fmla="*/ 2147483646 h 132"/>
                <a:gd name="T6" fmla="*/ 2147483646 w 159"/>
                <a:gd name="T7" fmla="*/ 2147483646 h 132"/>
                <a:gd name="T8" fmla="*/ 2147483646 w 159"/>
                <a:gd name="T9" fmla="*/ 2147483646 h 132"/>
                <a:gd name="T10" fmla="*/ 2147483646 w 159"/>
                <a:gd name="T11" fmla="*/ 2147483646 h 132"/>
                <a:gd name="T12" fmla="*/ 2147483646 w 159"/>
                <a:gd name="T13" fmla="*/ 2147483646 h 132"/>
                <a:gd name="T14" fmla="*/ 2147483646 w 159"/>
                <a:gd name="T15" fmla="*/ 2147483646 h 132"/>
                <a:gd name="T16" fmla="*/ 2147483646 w 159"/>
                <a:gd name="T17" fmla="*/ 2147483646 h 132"/>
                <a:gd name="T18" fmla="*/ 735545223 w 159"/>
                <a:gd name="T19" fmla="*/ 2147483646 h 132"/>
                <a:gd name="T20" fmla="*/ 735545223 w 159"/>
                <a:gd name="T21" fmla="*/ 2147483646 h 132"/>
                <a:gd name="T22" fmla="*/ 2147483646 w 159"/>
                <a:gd name="T23" fmla="*/ 2147483646 h 132"/>
                <a:gd name="T24" fmla="*/ 2147483646 w 159"/>
                <a:gd name="T25" fmla="*/ 2147483646 h 132"/>
                <a:gd name="T26" fmla="*/ 0 w 159"/>
                <a:gd name="T27" fmla="*/ 2147483646 h 132"/>
                <a:gd name="T28" fmla="*/ 0 w 159"/>
                <a:gd name="T29" fmla="*/ 0 h 132"/>
                <a:gd name="T30" fmla="*/ 2147483646 w 159"/>
                <a:gd name="T31" fmla="*/ 0 h 132"/>
                <a:gd name="T32" fmla="*/ 2147483646 w 159"/>
                <a:gd name="T33" fmla="*/ 2147483646 h 132"/>
                <a:gd name="T34" fmla="*/ 2147483646 w 159"/>
                <a:gd name="T35" fmla="*/ 2147483646 h 132"/>
                <a:gd name="T36" fmla="*/ 2147483646 w 159"/>
                <a:gd name="T37" fmla="*/ 2147483646 h 132"/>
                <a:gd name="T38" fmla="*/ 2147483646 w 159"/>
                <a:gd name="T39" fmla="*/ 2147483646 h 132"/>
                <a:gd name="T40" fmla="*/ 2147483646 w 159"/>
                <a:gd name="T41" fmla="*/ 2147483646 h 132"/>
                <a:gd name="T42" fmla="*/ 2147483646 w 159"/>
                <a:gd name="T43" fmla="*/ 2147483646 h 132"/>
                <a:gd name="T44" fmla="*/ 2147483646 w 159"/>
                <a:gd name="T45" fmla="*/ 0 h 132"/>
                <a:gd name="T46" fmla="*/ 2147483646 w 159"/>
                <a:gd name="T47" fmla="*/ 0 h 132"/>
                <a:gd name="T48" fmla="*/ 2147483646 w 159"/>
                <a:gd name="T49" fmla="*/ 2147483646 h 132"/>
                <a:gd name="T50" fmla="*/ 2147483646 w 159"/>
                <a:gd name="T51" fmla="*/ 2147483646 h 132"/>
                <a:gd name="T52" fmla="*/ 2147483646 w 159"/>
                <a:gd name="T53" fmla="*/ 2147483646 h 132"/>
                <a:gd name="T54" fmla="*/ 2147483646 w 159"/>
                <a:gd name="T55" fmla="*/ 2147483646 h 132"/>
                <a:gd name="T56" fmla="*/ 2147483646 w 159"/>
                <a:gd name="T57" fmla="*/ 2147483646 h 132"/>
                <a:gd name="T58" fmla="*/ 2147483646 w 159"/>
                <a:gd name="T59" fmla="*/ 2147483646 h 1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59" h="132">
                  <a:moveTo>
                    <a:pt x="91" y="132"/>
                  </a:moveTo>
                  <a:lnTo>
                    <a:pt x="91" y="132"/>
                  </a:lnTo>
                  <a:lnTo>
                    <a:pt x="91" y="123"/>
                  </a:lnTo>
                  <a:cubicBezTo>
                    <a:pt x="107" y="121"/>
                    <a:pt x="109" y="120"/>
                    <a:pt x="109" y="100"/>
                  </a:cubicBezTo>
                  <a:lnTo>
                    <a:pt x="109" y="68"/>
                  </a:lnTo>
                  <a:lnTo>
                    <a:pt x="52" y="68"/>
                  </a:lnTo>
                  <a:lnTo>
                    <a:pt x="52" y="100"/>
                  </a:lnTo>
                  <a:cubicBezTo>
                    <a:pt x="52" y="120"/>
                    <a:pt x="53" y="121"/>
                    <a:pt x="69" y="123"/>
                  </a:cubicBezTo>
                  <a:lnTo>
                    <a:pt x="69" y="132"/>
                  </a:lnTo>
                  <a:lnTo>
                    <a:pt x="1" y="132"/>
                  </a:lnTo>
                  <a:lnTo>
                    <a:pt x="1" y="123"/>
                  </a:lnTo>
                  <a:cubicBezTo>
                    <a:pt x="19" y="122"/>
                    <a:pt x="21" y="120"/>
                    <a:pt x="21" y="100"/>
                  </a:cubicBezTo>
                  <a:lnTo>
                    <a:pt x="21" y="32"/>
                  </a:lnTo>
                  <a:cubicBezTo>
                    <a:pt x="21" y="12"/>
                    <a:pt x="19" y="10"/>
                    <a:pt x="0" y="9"/>
                  </a:cubicBezTo>
                  <a:lnTo>
                    <a:pt x="0" y="0"/>
                  </a:lnTo>
                  <a:lnTo>
                    <a:pt x="69" y="0"/>
                  </a:lnTo>
                  <a:lnTo>
                    <a:pt x="69" y="9"/>
                  </a:lnTo>
                  <a:cubicBezTo>
                    <a:pt x="53" y="10"/>
                    <a:pt x="52" y="12"/>
                    <a:pt x="52" y="32"/>
                  </a:cubicBezTo>
                  <a:lnTo>
                    <a:pt x="52" y="56"/>
                  </a:lnTo>
                  <a:lnTo>
                    <a:pt x="109" y="56"/>
                  </a:lnTo>
                  <a:lnTo>
                    <a:pt x="109" y="32"/>
                  </a:lnTo>
                  <a:cubicBezTo>
                    <a:pt x="109" y="12"/>
                    <a:pt x="107" y="10"/>
                    <a:pt x="91" y="9"/>
                  </a:cubicBezTo>
                  <a:lnTo>
                    <a:pt x="91" y="0"/>
                  </a:lnTo>
                  <a:lnTo>
                    <a:pt x="159" y="0"/>
                  </a:lnTo>
                  <a:lnTo>
                    <a:pt x="159" y="8"/>
                  </a:lnTo>
                  <a:cubicBezTo>
                    <a:pt x="142" y="10"/>
                    <a:pt x="140" y="12"/>
                    <a:pt x="140" y="32"/>
                  </a:cubicBezTo>
                  <a:lnTo>
                    <a:pt x="140" y="100"/>
                  </a:lnTo>
                  <a:cubicBezTo>
                    <a:pt x="140" y="120"/>
                    <a:pt x="142" y="121"/>
                    <a:pt x="159" y="123"/>
                  </a:cubicBezTo>
                  <a:lnTo>
                    <a:pt x="159" y="132"/>
                  </a:lnTo>
                  <a:lnTo>
                    <a:pt x="91" y="132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677B404A-EAB3-603F-119D-36DF91BF9F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78519" y="266233"/>
              <a:ext cx="137202" cy="119615"/>
            </a:xfrm>
            <a:custGeom>
              <a:avLst/>
              <a:gdLst>
                <a:gd name="T0" fmla="*/ 2147483646 w 152"/>
                <a:gd name="T1" fmla="*/ 2147483646 h 136"/>
                <a:gd name="T2" fmla="*/ 2147483646 w 152"/>
                <a:gd name="T3" fmla="*/ 2147483646 h 136"/>
                <a:gd name="T4" fmla="*/ 2147483646 w 152"/>
                <a:gd name="T5" fmla="*/ 2147483646 h 136"/>
                <a:gd name="T6" fmla="*/ 2147483646 w 152"/>
                <a:gd name="T7" fmla="*/ 2147483646 h 136"/>
                <a:gd name="T8" fmla="*/ 2147483646 w 152"/>
                <a:gd name="T9" fmla="*/ 2147483646 h 136"/>
                <a:gd name="T10" fmla="*/ 2147483646 w 152"/>
                <a:gd name="T11" fmla="*/ 2147483646 h 136"/>
                <a:gd name="T12" fmla="*/ 2147483646 w 152"/>
                <a:gd name="T13" fmla="*/ 2147483646 h 136"/>
                <a:gd name="T14" fmla="*/ 2147483646 w 152"/>
                <a:gd name="T15" fmla="*/ 2147483646 h 136"/>
                <a:gd name="T16" fmla="*/ 2147483646 w 152"/>
                <a:gd name="T17" fmla="*/ 2147483646 h 136"/>
                <a:gd name="T18" fmla="*/ 2147483646 w 152"/>
                <a:gd name="T19" fmla="*/ 2147483646 h 136"/>
                <a:gd name="T20" fmla="*/ 2147483646 w 152"/>
                <a:gd name="T21" fmla="*/ 2147483646 h 136"/>
                <a:gd name="T22" fmla="*/ 0 w 152"/>
                <a:gd name="T23" fmla="*/ 2147483646 h 136"/>
                <a:gd name="T24" fmla="*/ 0 w 152"/>
                <a:gd name="T25" fmla="*/ 2147483646 h 136"/>
                <a:gd name="T26" fmla="*/ 2147483646 w 152"/>
                <a:gd name="T27" fmla="*/ 2147483646 h 136"/>
                <a:gd name="T28" fmla="*/ 2147483646 w 152"/>
                <a:gd name="T29" fmla="*/ 2035367960 h 136"/>
                <a:gd name="T30" fmla="*/ 2147483646 w 152"/>
                <a:gd name="T31" fmla="*/ 0 h 136"/>
                <a:gd name="T32" fmla="*/ 2147483646 w 152"/>
                <a:gd name="T33" fmla="*/ 2147483646 h 136"/>
                <a:gd name="T34" fmla="*/ 2147483646 w 152"/>
                <a:gd name="T35" fmla="*/ 2147483646 h 136"/>
                <a:gd name="T36" fmla="*/ 2147483646 w 152"/>
                <a:gd name="T37" fmla="*/ 2147483646 h 136"/>
                <a:gd name="T38" fmla="*/ 2147483646 w 152"/>
                <a:gd name="T39" fmla="*/ 2147483646 h 136"/>
                <a:gd name="T40" fmla="*/ 2147483646 w 152"/>
                <a:gd name="T41" fmla="*/ 2147483646 h 136"/>
                <a:gd name="T42" fmla="*/ 2147483646 w 152"/>
                <a:gd name="T43" fmla="*/ 2147483646 h 136"/>
                <a:gd name="T44" fmla="*/ 2147483646 w 152"/>
                <a:gd name="T45" fmla="*/ 2147483646 h 136"/>
                <a:gd name="T46" fmla="*/ 2147483646 w 152"/>
                <a:gd name="T47" fmla="*/ 2147483646 h 136"/>
                <a:gd name="T48" fmla="*/ 2147483646 w 152"/>
                <a:gd name="T49" fmla="*/ 2147483646 h 136"/>
                <a:gd name="T50" fmla="*/ 2147483646 w 152"/>
                <a:gd name="T51" fmla="*/ 2147483646 h 1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36">
                  <a:moveTo>
                    <a:pt x="85" y="136"/>
                  </a:moveTo>
                  <a:lnTo>
                    <a:pt x="85" y="136"/>
                  </a:lnTo>
                  <a:lnTo>
                    <a:pt x="85" y="127"/>
                  </a:lnTo>
                  <a:lnTo>
                    <a:pt x="90" y="126"/>
                  </a:lnTo>
                  <a:cubicBezTo>
                    <a:pt x="98" y="125"/>
                    <a:pt x="100" y="123"/>
                    <a:pt x="96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6" y="126"/>
                  </a:cubicBezTo>
                  <a:lnTo>
                    <a:pt x="53" y="127"/>
                  </a:lnTo>
                  <a:lnTo>
                    <a:pt x="53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70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5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9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D1DF8D94-C562-B648-1316-E73CA668F2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621" y="265633"/>
              <a:ext cx="115602" cy="120215"/>
            </a:xfrm>
            <a:custGeom>
              <a:avLst/>
              <a:gdLst>
                <a:gd name="T0" fmla="*/ 2147483646 w 128"/>
                <a:gd name="T1" fmla="*/ 2147483646 h 137"/>
                <a:gd name="T2" fmla="*/ 2147483646 w 128"/>
                <a:gd name="T3" fmla="*/ 2147483646 h 137"/>
                <a:gd name="T4" fmla="*/ 2147483646 w 128"/>
                <a:gd name="T5" fmla="*/ 2147483646 h 137"/>
                <a:gd name="T6" fmla="*/ 2147483646 w 128"/>
                <a:gd name="T7" fmla="*/ 2147483646 h 137"/>
                <a:gd name="T8" fmla="*/ 2147483646 w 128"/>
                <a:gd name="T9" fmla="*/ 2147483646 h 137"/>
                <a:gd name="T10" fmla="*/ 2147483646 w 128"/>
                <a:gd name="T11" fmla="*/ 2147483646 h 137"/>
                <a:gd name="T12" fmla="*/ 2147483646 w 128"/>
                <a:gd name="T13" fmla="*/ 2147483646 h 137"/>
                <a:gd name="T14" fmla="*/ 2147483646 w 128"/>
                <a:gd name="T15" fmla="*/ 2147483646 h 137"/>
                <a:gd name="T16" fmla="*/ 2147483646 w 128"/>
                <a:gd name="T17" fmla="*/ 2147483646 h 137"/>
                <a:gd name="T18" fmla="*/ 2147483646 w 128"/>
                <a:gd name="T19" fmla="*/ 2147483646 h 137"/>
                <a:gd name="T20" fmla="*/ 2147483646 w 128"/>
                <a:gd name="T21" fmla="*/ 2147483646 h 137"/>
                <a:gd name="T22" fmla="*/ 2147483646 w 128"/>
                <a:gd name="T23" fmla="*/ 2147483646 h 137"/>
                <a:gd name="T24" fmla="*/ 2147483646 w 128"/>
                <a:gd name="T25" fmla="*/ 2147483646 h 137"/>
                <a:gd name="T26" fmla="*/ 2147483646 w 128"/>
                <a:gd name="T27" fmla="*/ 2147483646 h 137"/>
                <a:gd name="T28" fmla="*/ 2147483646 w 128"/>
                <a:gd name="T29" fmla="*/ 2147483646 h 137"/>
                <a:gd name="T30" fmla="*/ 0 w 128"/>
                <a:gd name="T31" fmla="*/ 2147483646 h 137"/>
                <a:gd name="T32" fmla="*/ 1473087386 w 128"/>
                <a:gd name="T33" fmla="*/ 0 h 137"/>
                <a:gd name="T34" fmla="*/ 2147483646 w 128"/>
                <a:gd name="T35" fmla="*/ 0 h 137"/>
                <a:gd name="T36" fmla="*/ 2147483646 w 128"/>
                <a:gd name="T37" fmla="*/ 2147483646 h 137"/>
                <a:gd name="T38" fmla="*/ 2147483646 w 128"/>
                <a:gd name="T39" fmla="*/ 2147483646 h 137"/>
                <a:gd name="T40" fmla="*/ 2147483646 w 128"/>
                <a:gd name="T41" fmla="*/ 0 h 137"/>
                <a:gd name="T42" fmla="*/ 2147483646 w 128"/>
                <a:gd name="T43" fmla="*/ 0 h 137"/>
                <a:gd name="T44" fmla="*/ 2147483646 w 128"/>
                <a:gd name="T45" fmla="*/ 2147483646 h 137"/>
                <a:gd name="T46" fmla="*/ 2147483646 w 128"/>
                <a:gd name="T47" fmla="*/ 2147483646 h 13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28" h="137">
                  <a:moveTo>
                    <a:pt x="119" y="43"/>
                  </a:moveTo>
                  <a:lnTo>
                    <a:pt x="119" y="43"/>
                  </a:lnTo>
                  <a:cubicBezTo>
                    <a:pt x="116" y="30"/>
                    <a:pt x="113" y="25"/>
                    <a:pt x="110" y="21"/>
                  </a:cubicBezTo>
                  <a:cubicBezTo>
                    <a:pt x="107" y="17"/>
                    <a:pt x="100" y="16"/>
                    <a:pt x="90" y="16"/>
                  </a:cubicBezTo>
                  <a:lnTo>
                    <a:pt x="79" y="16"/>
                  </a:lnTo>
                  <a:lnTo>
                    <a:pt x="79" y="105"/>
                  </a:lnTo>
                  <a:cubicBezTo>
                    <a:pt x="79" y="125"/>
                    <a:pt x="81" y="126"/>
                    <a:pt x="101" y="128"/>
                  </a:cubicBezTo>
                  <a:lnTo>
                    <a:pt x="101" y="137"/>
                  </a:lnTo>
                  <a:lnTo>
                    <a:pt x="27" y="137"/>
                  </a:lnTo>
                  <a:lnTo>
                    <a:pt x="27" y="128"/>
                  </a:lnTo>
                  <a:cubicBezTo>
                    <a:pt x="46" y="126"/>
                    <a:pt x="48" y="125"/>
                    <a:pt x="48" y="105"/>
                  </a:cubicBezTo>
                  <a:lnTo>
                    <a:pt x="48" y="16"/>
                  </a:lnTo>
                  <a:lnTo>
                    <a:pt x="40" y="16"/>
                  </a:lnTo>
                  <a:cubicBezTo>
                    <a:pt x="25" y="16"/>
                    <a:pt x="21" y="18"/>
                    <a:pt x="17" y="22"/>
                  </a:cubicBezTo>
                  <a:cubicBezTo>
                    <a:pt x="14" y="26"/>
                    <a:pt x="11" y="32"/>
                    <a:pt x="9" y="42"/>
                  </a:cubicBezTo>
                  <a:lnTo>
                    <a:pt x="0" y="42"/>
                  </a:lnTo>
                  <a:cubicBezTo>
                    <a:pt x="0" y="25"/>
                    <a:pt x="2" y="10"/>
                    <a:pt x="2" y="0"/>
                  </a:cubicBezTo>
                  <a:lnTo>
                    <a:pt x="9" y="0"/>
                  </a:lnTo>
                  <a:cubicBezTo>
                    <a:pt x="12" y="5"/>
                    <a:pt x="14" y="5"/>
                    <a:pt x="21" y="5"/>
                  </a:cubicBezTo>
                  <a:lnTo>
                    <a:pt x="108" y="5"/>
                  </a:lnTo>
                  <a:cubicBezTo>
                    <a:pt x="114" y="5"/>
                    <a:pt x="116" y="4"/>
                    <a:pt x="119" y="0"/>
                  </a:cubicBezTo>
                  <a:lnTo>
                    <a:pt x="125" y="0"/>
                  </a:lnTo>
                  <a:cubicBezTo>
                    <a:pt x="125" y="10"/>
                    <a:pt x="127" y="30"/>
                    <a:pt x="128" y="42"/>
                  </a:cubicBezTo>
                  <a:lnTo>
                    <a:pt x="119" y="4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EB549E62-6297-17D7-33E4-775752685F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4123" y="265633"/>
              <a:ext cx="115602" cy="120215"/>
            </a:xfrm>
            <a:custGeom>
              <a:avLst/>
              <a:gdLst>
                <a:gd name="T0" fmla="*/ 2147483646 w 128"/>
                <a:gd name="T1" fmla="*/ 2147483646 h 137"/>
                <a:gd name="T2" fmla="*/ 2147483646 w 128"/>
                <a:gd name="T3" fmla="*/ 2147483646 h 137"/>
                <a:gd name="T4" fmla="*/ 2147483646 w 128"/>
                <a:gd name="T5" fmla="*/ 2147483646 h 137"/>
                <a:gd name="T6" fmla="*/ 2147483646 w 128"/>
                <a:gd name="T7" fmla="*/ 2147483646 h 137"/>
                <a:gd name="T8" fmla="*/ 2147483646 w 128"/>
                <a:gd name="T9" fmla="*/ 2147483646 h 137"/>
                <a:gd name="T10" fmla="*/ 2147483646 w 128"/>
                <a:gd name="T11" fmla="*/ 2147483646 h 137"/>
                <a:gd name="T12" fmla="*/ 2147483646 w 128"/>
                <a:gd name="T13" fmla="*/ 2147483646 h 137"/>
                <a:gd name="T14" fmla="*/ 2147483646 w 128"/>
                <a:gd name="T15" fmla="*/ 2147483646 h 137"/>
                <a:gd name="T16" fmla="*/ 2147483646 w 128"/>
                <a:gd name="T17" fmla="*/ 2147483646 h 137"/>
                <a:gd name="T18" fmla="*/ 2147483646 w 128"/>
                <a:gd name="T19" fmla="*/ 2147483646 h 137"/>
                <a:gd name="T20" fmla="*/ 2147483646 w 128"/>
                <a:gd name="T21" fmla="*/ 2147483646 h 137"/>
                <a:gd name="T22" fmla="*/ 2147483646 w 128"/>
                <a:gd name="T23" fmla="*/ 2147483646 h 137"/>
                <a:gd name="T24" fmla="*/ 2147483646 w 128"/>
                <a:gd name="T25" fmla="*/ 2147483646 h 137"/>
                <a:gd name="T26" fmla="*/ 2147483646 w 128"/>
                <a:gd name="T27" fmla="*/ 2147483646 h 137"/>
                <a:gd name="T28" fmla="*/ 2147483646 w 128"/>
                <a:gd name="T29" fmla="*/ 2147483646 h 137"/>
                <a:gd name="T30" fmla="*/ 0 w 128"/>
                <a:gd name="T31" fmla="*/ 2147483646 h 137"/>
                <a:gd name="T32" fmla="*/ 1473087386 w 128"/>
                <a:gd name="T33" fmla="*/ 0 h 137"/>
                <a:gd name="T34" fmla="*/ 2147483646 w 128"/>
                <a:gd name="T35" fmla="*/ 0 h 137"/>
                <a:gd name="T36" fmla="*/ 2147483646 w 128"/>
                <a:gd name="T37" fmla="*/ 2147483646 h 137"/>
                <a:gd name="T38" fmla="*/ 2147483646 w 128"/>
                <a:gd name="T39" fmla="*/ 2147483646 h 137"/>
                <a:gd name="T40" fmla="*/ 2147483646 w 128"/>
                <a:gd name="T41" fmla="*/ 0 h 137"/>
                <a:gd name="T42" fmla="*/ 2147483646 w 128"/>
                <a:gd name="T43" fmla="*/ 0 h 137"/>
                <a:gd name="T44" fmla="*/ 2147483646 w 128"/>
                <a:gd name="T45" fmla="*/ 2147483646 h 137"/>
                <a:gd name="T46" fmla="*/ 2147483646 w 128"/>
                <a:gd name="T47" fmla="*/ 2147483646 h 13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28" h="137">
                  <a:moveTo>
                    <a:pt x="119" y="43"/>
                  </a:moveTo>
                  <a:lnTo>
                    <a:pt x="119" y="43"/>
                  </a:lnTo>
                  <a:cubicBezTo>
                    <a:pt x="116" y="30"/>
                    <a:pt x="113" y="25"/>
                    <a:pt x="110" y="21"/>
                  </a:cubicBezTo>
                  <a:cubicBezTo>
                    <a:pt x="107" y="17"/>
                    <a:pt x="101" y="16"/>
                    <a:pt x="90" y="16"/>
                  </a:cubicBezTo>
                  <a:lnTo>
                    <a:pt x="79" y="16"/>
                  </a:lnTo>
                  <a:lnTo>
                    <a:pt x="79" y="105"/>
                  </a:lnTo>
                  <a:cubicBezTo>
                    <a:pt x="79" y="125"/>
                    <a:pt x="81" y="126"/>
                    <a:pt x="101" y="128"/>
                  </a:cubicBezTo>
                  <a:lnTo>
                    <a:pt x="101" y="137"/>
                  </a:lnTo>
                  <a:lnTo>
                    <a:pt x="27" y="137"/>
                  </a:lnTo>
                  <a:lnTo>
                    <a:pt x="27" y="128"/>
                  </a:lnTo>
                  <a:cubicBezTo>
                    <a:pt x="46" y="126"/>
                    <a:pt x="48" y="125"/>
                    <a:pt x="48" y="105"/>
                  </a:cubicBezTo>
                  <a:lnTo>
                    <a:pt x="48" y="16"/>
                  </a:lnTo>
                  <a:lnTo>
                    <a:pt x="40" y="16"/>
                  </a:lnTo>
                  <a:cubicBezTo>
                    <a:pt x="25" y="16"/>
                    <a:pt x="21" y="18"/>
                    <a:pt x="17" y="22"/>
                  </a:cubicBezTo>
                  <a:cubicBezTo>
                    <a:pt x="14" y="26"/>
                    <a:pt x="11" y="32"/>
                    <a:pt x="9" y="42"/>
                  </a:cubicBezTo>
                  <a:lnTo>
                    <a:pt x="0" y="42"/>
                  </a:lnTo>
                  <a:cubicBezTo>
                    <a:pt x="1" y="25"/>
                    <a:pt x="2" y="10"/>
                    <a:pt x="2" y="0"/>
                  </a:cubicBezTo>
                  <a:lnTo>
                    <a:pt x="9" y="0"/>
                  </a:lnTo>
                  <a:cubicBezTo>
                    <a:pt x="12" y="5"/>
                    <a:pt x="14" y="5"/>
                    <a:pt x="21" y="5"/>
                  </a:cubicBezTo>
                  <a:lnTo>
                    <a:pt x="108" y="5"/>
                  </a:lnTo>
                  <a:cubicBezTo>
                    <a:pt x="114" y="5"/>
                    <a:pt x="116" y="4"/>
                    <a:pt x="119" y="0"/>
                  </a:cubicBezTo>
                  <a:lnTo>
                    <a:pt x="125" y="0"/>
                  </a:lnTo>
                  <a:cubicBezTo>
                    <a:pt x="125" y="10"/>
                    <a:pt x="127" y="30"/>
                    <a:pt x="128" y="42"/>
                  </a:cubicBezTo>
                  <a:lnTo>
                    <a:pt x="119" y="4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E3DFBCE0-D6DF-86DF-67EE-0C89F43C81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4125" y="266233"/>
              <a:ext cx="137202" cy="119615"/>
            </a:xfrm>
            <a:custGeom>
              <a:avLst/>
              <a:gdLst>
                <a:gd name="T0" fmla="*/ 2147483646 w 152"/>
                <a:gd name="T1" fmla="*/ 2147483646 h 136"/>
                <a:gd name="T2" fmla="*/ 2147483646 w 152"/>
                <a:gd name="T3" fmla="*/ 2147483646 h 136"/>
                <a:gd name="T4" fmla="*/ 2147483646 w 152"/>
                <a:gd name="T5" fmla="*/ 2147483646 h 136"/>
                <a:gd name="T6" fmla="*/ 2147483646 w 152"/>
                <a:gd name="T7" fmla="*/ 2147483646 h 136"/>
                <a:gd name="T8" fmla="*/ 2147483646 w 152"/>
                <a:gd name="T9" fmla="*/ 2147483646 h 136"/>
                <a:gd name="T10" fmla="*/ 2147483646 w 152"/>
                <a:gd name="T11" fmla="*/ 2147483646 h 136"/>
                <a:gd name="T12" fmla="*/ 2147483646 w 152"/>
                <a:gd name="T13" fmla="*/ 2147483646 h 136"/>
                <a:gd name="T14" fmla="*/ 2147483646 w 152"/>
                <a:gd name="T15" fmla="*/ 2147483646 h 136"/>
                <a:gd name="T16" fmla="*/ 2147483646 w 152"/>
                <a:gd name="T17" fmla="*/ 2147483646 h 136"/>
                <a:gd name="T18" fmla="*/ 2147483646 w 152"/>
                <a:gd name="T19" fmla="*/ 2147483646 h 136"/>
                <a:gd name="T20" fmla="*/ 2147483646 w 152"/>
                <a:gd name="T21" fmla="*/ 2147483646 h 136"/>
                <a:gd name="T22" fmla="*/ 0 w 152"/>
                <a:gd name="T23" fmla="*/ 2147483646 h 136"/>
                <a:gd name="T24" fmla="*/ 0 w 152"/>
                <a:gd name="T25" fmla="*/ 2147483646 h 136"/>
                <a:gd name="T26" fmla="*/ 2147483646 w 152"/>
                <a:gd name="T27" fmla="*/ 2147483646 h 136"/>
                <a:gd name="T28" fmla="*/ 2147483646 w 152"/>
                <a:gd name="T29" fmla="*/ 2035367960 h 136"/>
                <a:gd name="T30" fmla="*/ 2147483646 w 152"/>
                <a:gd name="T31" fmla="*/ 0 h 136"/>
                <a:gd name="T32" fmla="*/ 2147483646 w 152"/>
                <a:gd name="T33" fmla="*/ 2147483646 h 136"/>
                <a:gd name="T34" fmla="*/ 2147483646 w 152"/>
                <a:gd name="T35" fmla="*/ 2147483646 h 136"/>
                <a:gd name="T36" fmla="*/ 2147483646 w 152"/>
                <a:gd name="T37" fmla="*/ 2147483646 h 136"/>
                <a:gd name="T38" fmla="*/ 2147483646 w 152"/>
                <a:gd name="T39" fmla="*/ 2147483646 h 136"/>
                <a:gd name="T40" fmla="*/ 2147483646 w 152"/>
                <a:gd name="T41" fmla="*/ 2147483646 h 136"/>
                <a:gd name="T42" fmla="*/ 2147483646 w 152"/>
                <a:gd name="T43" fmla="*/ 2147483646 h 136"/>
                <a:gd name="T44" fmla="*/ 2147483646 w 152"/>
                <a:gd name="T45" fmla="*/ 2147483646 h 136"/>
                <a:gd name="T46" fmla="*/ 2147483646 w 152"/>
                <a:gd name="T47" fmla="*/ 2147483646 h 136"/>
                <a:gd name="T48" fmla="*/ 2147483646 w 152"/>
                <a:gd name="T49" fmla="*/ 2147483646 h 136"/>
                <a:gd name="T50" fmla="*/ 2147483646 w 152"/>
                <a:gd name="T51" fmla="*/ 2147483646 h 1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36">
                  <a:moveTo>
                    <a:pt x="85" y="136"/>
                  </a:moveTo>
                  <a:lnTo>
                    <a:pt x="85" y="136"/>
                  </a:lnTo>
                  <a:lnTo>
                    <a:pt x="85" y="127"/>
                  </a:lnTo>
                  <a:lnTo>
                    <a:pt x="90" y="126"/>
                  </a:lnTo>
                  <a:cubicBezTo>
                    <a:pt x="97" y="125"/>
                    <a:pt x="99" y="123"/>
                    <a:pt x="95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5" y="126"/>
                  </a:cubicBezTo>
                  <a:lnTo>
                    <a:pt x="52" y="127"/>
                  </a:lnTo>
                  <a:lnTo>
                    <a:pt x="52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69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5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8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7A0E4EA9-A0B4-2F58-CAD5-B4200488E0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4027" y="270033"/>
              <a:ext cx="139102" cy="116414"/>
            </a:xfrm>
            <a:custGeom>
              <a:avLst/>
              <a:gdLst>
                <a:gd name="T0" fmla="*/ 2147483646 w 154"/>
                <a:gd name="T1" fmla="*/ 2147483646 h 133"/>
                <a:gd name="T2" fmla="*/ 2147483646 w 154"/>
                <a:gd name="T3" fmla="*/ 2147483646 h 133"/>
                <a:gd name="T4" fmla="*/ 2147483646 w 154"/>
                <a:gd name="T5" fmla="*/ 2147483646 h 133"/>
                <a:gd name="T6" fmla="*/ 2147483646 w 154"/>
                <a:gd name="T7" fmla="*/ 2147483646 h 133"/>
                <a:gd name="T8" fmla="*/ 2147483646 w 154"/>
                <a:gd name="T9" fmla="*/ 2147483646 h 133"/>
                <a:gd name="T10" fmla="*/ 2147483646 w 154"/>
                <a:gd name="T11" fmla="*/ 2147483646 h 133"/>
                <a:gd name="T12" fmla="*/ 2147483646 w 154"/>
                <a:gd name="T13" fmla="*/ 2147483646 h 133"/>
                <a:gd name="T14" fmla="*/ 2147483646 w 154"/>
                <a:gd name="T15" fmla="*/ 2147483646 h 133"/>
                <a:gd name="T16" fmla="*/ 2147483646 w 154"/>
                <a:gd name="T17" fmla="*/ 2147483646 h 133"/>
                <a:gd name="T18" fmla="*/ 2147483646 w 154"/>
                <a:gd name="T19" fmla="*/ 2147483646 h 133"/>
                <a:gd name="T20" fmla="*/ 2147483646 w 154"/>
                <a:gd name="T21" fmla="*/ 2147483646 h 133"/>
                <a:gd name="T22" fmla="*/ 2147483646 w 154"/>
                <a:gd name="T23" fmla="*/ 2147483646 h 133"/>
                <a:gd name="T24" fmla="*/ 2147483646 w 154"/>
                <a:gd name="T25" fmla="*/ 2147483646 h 133"/>
                <a:gd name="T26" fmla="*/ 2147483646 w 154"/>
                <a:gd name="T27" fmla="*/ 2147483646 h 133"/>
                <a:gd name="T28" fmla="*/ 2147483646 w 154"/>
                <a:gd name="T29" fmla="*/ 2147483646 h 133"/>
                <a:gd name="T30" fmla="*/ 2147483646 w 154"/>
                <a:gd name="T31" fmla="*/ 2147483646 h 133"/>
                <a:gd name="T32" fmla="*/ 2147483646 w 154"/>
                <a:gd name="T33" fmla="*/ 2147483646 h 133"/>
                <a:gd name="T34" fmla="*/ 0 w 154"/>
                <a:gd name="T35" fmla="*/ 2147483646 h 133"/>
                <a:gd name="T36" fmla="*/ 0 w 154"/>
                <a:gd name="T37" fmla="*/ 0 h 133"/>
                <a:gd name="T38" fmla="*/ 2147483646 w 154"/>
                <a:gd name="T39" fmla="*/ 0 h 133"/>
                <a:gd name="T40" fmla="*/ 2147483646 w 154"/>
                <a:gd name="T41" fmla="*/ 2147483646 h 133"/>
                <a:gd name="T42" fmla="*/ 2147483646 w 154"/>
                <a:gd name="T43" fmla="*/ 2147483646 h 133"/>
                <a:gd name="T44" fmla="*/ 2147483646 w 154"/>
                <a:gd name="T45" fmla="*/ 2147483646 h 133"/>
                <a:gd name="T46" fmla="*/ 2147483646 w 154"/>
                <a:gd name="T47" fmla="*/ 2147483646 h 133"/>
                <a:gd name="T48" fmla="*/ 2147483646 w 154"/>
                <a:gd name="T49" fmla="*/ 2147483646 h 133"/>
                <a:gd name="T50" fmla="*/ 2147483646 w 154"/>
                <a:gd name="T51" fmla="*/ 0 h 133"/>
                <a:gd name="T52" fmla="*/ 2147483646 w 154"/>
                <a:gd name="T53" fmla="*/ 0 h 133"/>
                <a:gd name="T54" fmla="*/ 2147483646 w 154"/>
                <a:gd name="T55" fmla="*/ 2147483646 h 13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54" h="133">
                  <a:moveTo>
                    <a:pt x="154" y="9"/>
                  </a:moveTo>
                  <a:lnTo>
                    <a:pt x="154" y="9"/>
                  </a:lnTo>
                  <a:cubicBezTo>
                    <a:pt x="142" y="9"/>
                    <a:pt x="136" y="12"/>
                    <a:pt x="135" y="21"/>
                  </a:cubicBezTo>
                  <a:cubicBezTo>
                    <a:pt x="134" y="28"/>
                    <a:pt x="133" y="38"/>
                    <a:pt x="133" y="56"/>
                  </a:cubicBezTo>
                  <a:lnTo>
                    <a:pt x="133" y="133"/>
                  </a:lnTo>
                  <a:lnTo>
                    <a:pt x="120" y="1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75"/>
                  </a:lnTo>
                  <a:cubicBezTo>
                    <a:pt x="35" y="95"/>
                    <a:pt x="36" y="104"/>
                    <a:pt x="37" y="110"/>
                  </a:cubicBezTo>
                  <a:cubicBezTo>
                    <a:pt x="38" y="119"/>
                    <a:pt x="44" y="122"/>
                    <a:pt x="59" y="123"/>
                  </a:cubicBezTo>
                  <a:lnTo>
                    <a:pt x="59" y="132"/>
                  </a:lnTo>
                  <a:lnTo>
                    <a:pt x="3" y="132"/>
                  </a:lnTo>
                  <a:lnTo>
                    <a:pt x="3" y="123"/>
                  </a:lnTo>
                  <a:cubicBezTo>
                    <a:pt x="15" y="122"/>
                    <a:pt x="21" y="119"/>
                    <a:pt x="22" y="111"/>
                  </a:cubicBezTo>
                  <a:cubicBezTo>
                    <a:pt x="23" y="104"/>
                    <a:pt x="24" y="95"/>
                    <a:pt x="24" y="75"/>
                  </a:cubicBezTo>
                  <a:lnTo>
                    <a:pt x="24" y="37"/>
                  </a:lnTo>
                  <a:cubicBezTo>
                    <a:pt x="24" y="14"/>
                    <a:pt x="19" y="10"/>
                    <a:pt x="0" y="9"/>
                  </a:cubicBezTo>
                  <a:lnTo>
                    <a:pt x="0" y="0"/>
                  </a:lnTo>
                  <a:lnTo>
                    <a:pt x="46" y="0"/>
                  </a:lnTo>
                  <a:lnTo>
                    <a:pt x="121" y="86"/>
                  </a:lnTo>
                  <a:lnTo>
                    <a:pt x="122" y="86"/>
                  </a:lnTo>
                  <a:lnTo>
                    <a:pt x="122" y="57"/>
                  </a:lnTo>
                  <a:cubicBezTo>
                    <a:pt x="122" y="38"/>
                    <a:pt x="121" y="28"/>
                    <a:pt x="120" y="21"/>
                  </a:cubicBezTo>
                  <a:cubicBezTo>
                    <a:pt x="119" y="12"/>
                    <a:pt x="114" y="10"/>
                    <a:pt x="98" y="9"/>
                  </a:cubicBezTo>
                  <a:lnTo>
                    <a:pt x="98" y="0"/>
                  </a:lnTo>
                  <a:lnTo>
                    <a:pt x="154" y="0"/>
                  </a:lnTo>
                  <a:lnTo>
                    <a:pt x="154" y="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CD11F1AF-FE2A-7BF9-469D-419A06EB4D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730" y="219227"/>
              <a:ext cx="153702" cy="166620"/>
            </a:xfrm>
            <a:custGeom>
              <a:avLst/>
              <a:gdLst>
                <a:gd name="T0" fmla="*/ 2147483646 w 170"/>
                <a:gd name="T1" fmla="*/ 2147483646 h 190"/>
                <a:gd name="T2" fmla="*/ 2147483646 w 170"/>
                <a:gd name="T3" fmla="*/ 2147483646 h 190"/>
                <a:gd name="T4" fmla="*/ 2147483646 w 170"/>
                <a:gd name="T5" fmla="*/ 2147483646 h 190"/>
                <a:gd name="T6" fmla="*/ 2147483646 w 170"/>
                <a:gd name="T7" fmla="*/ 2147483646 h 190"/>
                <a:gd name="T8" fmla="*/ 0 w 170"/>
                <a:gd name="T9" fmla="*/ 2147483646 h 190"/>
                <a:gd name="T10" fmla="*/ 2147483646 w 170"/>
                <a:gd name="T11" fmla="*/ 0 h 190"/>
                <a:gd name="T12" fmla="*/ 2147483646 w 170"/>
                <a:gd name="T13" fmla="*/ 2147483646 h 190"/>
                <a:gd name="T14" fmla="*/ 2147483646 w 170"/>
                <a:gd name="T15" fmla="*/ 2147483646 h 190"/>
                <a:gd name="T16" fmla="*/ 2147483646 w 170"/>
                <a:gd name="T17" fmla="*/ 2147483646 h 190"/>
                <a:gd name="T18" fmla="*/ 2147483646 w 170"/>
                <a:gd name="T19" fmla="*/ 2147483646 h 190"/>
                <a:gd name="T20" fmla="*/ 2147483646 w 170"/>
                <a:gd name="T21" fmla="*/ 2147483646 h 190"/>
                <a:gd name="T22" fmla="*/ 2147483646 w 170"/>
                <a:gd name="T23" fmla="*/ 2147483646 h 190"/>
                <a:gd name="T24" fmla="*/ 2147483646 w 170"/>
                <a:gd name="T25" fmla="*/ 2147483646 h 190"/>
                <a:gd name="T26" fmla="*/ 2147483646 w 170"/>
                <a:gd name="T27" fmla="*/ 2147483646 h 19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0" h="190">
                  <a:moveTo>
                    <a:pt x="170" y="138"/>
                  </a:moveTo>
                  <a:lnTo>
                    <a:pt x="170" y="138"/>
                  </a:lnTo>
                  <a:cubicBezTo>
                    <a:pt x="167" y="152"/>
                    <a:pt x="159" y="173"/>
                    <a:pt x="155" y="182"/>
                  </a:cubicBezTo>
                  <a:cubicBezTo>
                    <a:pt x="147" y="184"/>
                    <a:pt x="122" y="190"/>
                    <a:pt x="103" y="190"/>
                  </a:cubicBezTo>
                  <a:cubicBezTo>
                    <a:pt x="30" y="190"/>
                    <a:pt x="0" y="141"/>
                    <a:pt x="0" y="97"/>
                  </a:cubicBezTo>
                  <a:cubicBezTo>
                    <a:pt x="0" y="39"/>
                    <a:pt x="44" y="0"/>
                    <a:pt x="109" y="0"/>
                  </a:cubicBezTo>
                  <a:cubicBezTo>
                    <a:pt x="132" y="0"/>
                    <a:pt x="152" y="6"/>
                    <a:pt x="159" y="7"/>
                  </a:cubicBezTo>
                  <a:cubicBezTo>
                    <a:pt x="162" y="23"/>
                    <a:pt x="164" y="35"/>
                    <a:pt x="166" y="52"/>
                  </a:cubicBezTo>
                  <a:lnTo>
                    <a:pt x="156" y="54"/>
                  </a:lnTo>
                  <a:cubicBezTo>
                    <a:pt x="148" y="22"/>
                    <a:pt x="128" y="11"/>
                    <a:pt x="103" y="11"/>
                  </a:cubicBezTo>
                  <a:cubicBezTo>
                    <a:pt x="60" y="11"/>
                    <a:pt x="37" y="50"/>
                    <a:pt x="37" y="91"/>
                  </a:cubicBezTo>
                  <a:cubicBezTo>
                    <a:pt x="37" y="143"/>
                    <a:pt x="66" y="178"/>
                    <a:pt x="106" y="178"/>
                  </a:cubicBezTo>
                  <a:cubicBezTo>
                    <a:pt x="131" y="178"/>
                    <a:pt x="147" y="163"/>
                    <a:pt x="161" y="135"/>
                  </a:cubicBezTo>
                  <a:lnTo>
                    <a:pt x="170" y="138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5BEFA0DA-134F-E816-B593-F9315D8B8A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1833" y="263032"/>
              <a:ext cx="132102" cy="121515"/>
            </a:xfrm>
            <a:custGeom>
              <a:avLst/>
              <a:gdLst>
                <a:gd name="T0" fmla="*/ 2147483646 w 146"/>
                <a:gd name="T1" fmla="*/ 2147483646 h 139"/>
                <a:gd name="T2" fmla="*/ 2147483646 w 146"/>
                <a:gd name="T3" fmla="*/ 2147483646 h 139"/>
                <a:gd name="T4" fmla="*/ 2147483646 w 146"/>
                <a:gd name="T5" fmla="*/ 2147483646 h 139"/>
                <a:gd name="T6" fmla="*/ 0 w 146"/>
                <a:gd name="T7" fmla="*/ 2147483646 h 139"/>
                <a:gd name="T8" fmla="*/ 2147483646 w 146"/>
                <a:gd name="T9" fmla="*/ 0 h 139"/>
                <a:gd name="T10" fmla="*/ 2147483646 w 146"/>
                <a:gd name="T11" fmla="*/ 2147483646 h 139"/>
                <a:gd name="T12" fmla="*/ 2147483646 w 146"/>
                <a:gd name="T13" fmla="*/ 2147483646 h 139"/>
                <a:gd name="T14" fmla="*/ 2147483646 w 146"/>
                <a:gd name="T15" fmla="*/ 2147483646 h 139"/>
                <a:gd name="T16" fmla="*/ 2147483646 w 146"/>
                <a:gd name="T17" fmla="*/ 2147483646 h 139"/>
                <a:gd name="T18" fmla="*/ 2147483646 w 146"/>
                <a:gd name="T19" fmla="*/ 2147483646 h 139"/>
                <a:gd name="T20" fmla="*/ 2147483646 w 146"/>
                <a:gd name="T21" fmla="*/ 2147483646 h 139"/>
                <a:gd name="T22" fmla="*/ 2147483646 w 146"/>
                <a:gd name="T23" fmla="*/ 2147483646 h 1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46" h="139">
                  <a:moveTo>
                    <a:pt x="146" y="68"/>
                  </a:moveTo>
                  <a:lnTo>
                    <a:pt x="146" y="68"/>
                  </a:lnTo>
                  <a:cubicBezTo>
                    <a:pt x="146" y="115"/>
                    <a:pt x="111" y="139"/>
                    <a:pt x="73" y="139"/>
                  </a:cubicBezTo>
                  <a:cubicBezTo>
                    <a:pt x="25" y="139"/>
                    <a:pt x="0" y="105"/>
                    <a:pt x="0" y="72"/>
                  </a:cubicBezTo>
                  <a:cubicBezTo>
                    <a:pt x="0" y="23"/>
                    <a:pt x="39" y="0"/>
                    <a:pt x="73" y="0"/>
                  </a:cubicBezTo>
                  <a:cubicBezTo>
                    <a:pt x="118" y="0"/>
                    <a:pt x="146" y="30"/>
                    <a:pt x="146" y="68"/>
                  </a:cubicBezTo>
                  <a:close/>
                  <a:moveTo>
                    <a:pt x="35" y="66"/>
                  </a:moveTo>
                  <a:lnTo>
                    <a:pt x="35" y="66"/>
                  </a:lnTo>
                  <a:cubicBezTo>
                    <a:pt x="35" y="104"/>
                    <a:pt x="52" y="129"/>
                    <a:pt x="76" y="129"/>
                  </a:cubicBezTo>
                  <a:cubicBezTo>
                    <a:pt x="94" y="129"/>
                    <a:pt x="111" y="114"/>
                    <a:pt x="111" y="74"/>
                  </a:cubicBezTo>
                  <a:cubicBezTo>
                    <a:pt x="111" y="42"/>
                    <a:pt x="97" y="10"/>
                    <a:pt x="71" y="10"/>
                  </a:cubicBezTo>
                  <a:cubicBezTo>
                    <a:pt x="52" y="10"/>
                    <a:pt x="35" y="30"/>
                    <a:pt x="35" y="66"/>
                  </a:cubicBez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287EA05A-3A0C-01B2-4A38-1050DB7C07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7935" y="266233"/>
              <a:ext cx="108602" cy="115214"/>
            </a:xfrm>
            <a:custGeom>
              <a:avLst/>
              <a:gdLst>
                <a:gd name="T0" fmla="*/ 2147483646 w 120"/>
                <a:gd name="T1" fmla="*/ 2147483646 h 131"/>
                <a:gd name="T2" fmla="*/ 2147483646 w 120"/>
                <a:gd name="T3" fmla="*/ 2147483646 h 131"/>
                <a:gd name="T4" fmla="*/ 2147483646 w 120"/>
                <a:gd name="T5" fmla="*/ 2147483646 h 131"/>
                <a:gd name="T6" fmla="*/ 0 w 120"/>
                <a:gd name="T7" fmla="*/ 2147483646 h 131"/>
                <a:gd name="T8" fmla="*/ 0 w 120"/>
                <a:gd name="T9" fmla="*/ 2147483646 h 131"/>
                <a:gd name="T10" fmla="*/ 2147483646 w 120"/>
                <a:gd name="T11" fmla="*/ 2147483646 h 131"/>
                <a:gd name="T12" fmla="*/ 2147483646 w 120"/>
                <a:gd name="T13" fmla="*/ 2147483646 h 131"/>
                <a:gd name="T14" fmla="*/ 1482489701 w 120"/>
                <a:gd name="T15" fmla="*/ 2147483646 h 131"/>
                <a:gd name="T16" fmla="*/ 1482489701 w 120"/>
                <a:gd name="T17" fmla="*/ 0 h 131"/>
                <a:gd name="T18" fmla="*/ 2147483646 w 120"/>
                <a:gd name="T19" fmla="*/ 0 h 131"/>
                <a:gd name="T20" fmla="*/ 2147483646 w 120"/>
                <a:gd name="T21" fmla="*/ 2147483646 h 131"/>
                <a:gd name="T22" fmla="*/ 2147483646 w 120"/>
                <a:gd name="T23" fmla="*/ 2147483646 h 131"/>
                <a:gd name="T24" fmla="*/ 2147483646 w 120"/>
                <a:gd name="T25" fmla="*/ 2147483646 h 131"/>
                <a:gd name="T26" fmla="*/ 2147483646 w 120"/>
                <a:gd name="T27" fmla="*/ 2147483646 h 131"/>
                <a:gd name="T28" fmla="*/ 2147483646 w 120"/>
                <a:gd name="T29" fmla="*/ 2147483646 h 131"/>
                <a:gd name="T30" fmla="*/ 2147483646 w 120"/>
                <a:gd name="T31" fmla="*/ 2147483646 h 131"/>
                <a:gd name="T32" fmla="*/ 2147483646 w 120"/>
                <a:gd name="T33" fmla="*/ 2147483646 h 131"/>
                <a:gd name="T34" fmla="*/ 2147483646 w 120"/>
                <a:gd name="T35" fmla="*/ 2147483646 h 13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0" h="131">
                  <a:moveTo>
                    <a:pt x="120" y="93"/>
                  </a:moveTo>
                  <a:lnTo>
                    <a:pt x="120" y="93"/>
                  </a:lnTo>
                  <a:cubicBezTo>
                    <a:pt x="118" y="102"/>
                    <a:pt x="114" y="124"/>
                    <a:pt x="112" y="131"/>
                  </a:cubicBezTo>
                  <a:lnTo>
                    <a:pt x="0" y="131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0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73" y="0"/>
                  </a:lnTo>
                  <a:lnTo>
                    <a:pt x="73" y="9"/>
                  </a:lnTo>
                  <a:cubicBezTo>
                    <a:pt x="54" y="10"/>
                    <a:pt x="52" y="11"/>
                    <a:pt x="52" y="31"/>
                  </a:cubicBezTo>
                  <a:lnTo>
                    <a:pt x="52" y="102"/>
                  </a:lnTo>
                  <a:cubicBezTo>
                    <a:pt x="52" y="112"/>
                    <a:pt x="53" y="116"/>
                    <a:pt x="57" y="119"/>
                  </a:cubicBezTo>
                  <a:cubicBezTo>
                    <a:pt x="61" y="121"/>
                    <a:pt x="68" y="121"/>
                    <a:pt x="77" y="121"/>
                  </a:cubicBezTo>
                  <a:cubicBezTo>
                    <a:pt x="87" y="121"/>
                    <a:pt x="95" y="120"/>
                    <a:pt x="100" y="114"/>
                  </a:cubicBezTo>
                  <a:cubicBezTo>
                    <a:pt x="104" y="109"/>
                    <a:pt x="107" y="102"/>
                    <a:pt x="111" y="9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730E35B3-3F02-9E29-1994-1661E44528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4937" y="266233"/>
              <a:ext cx="107902" cy="115214"/>
            </a:xfrm>
            <a:custGeom>
              <a:avLst/>
              <a:gdLst>
                <a:gd name="T0" fmla="*/ 2147483646 w 120"/>
                <a:gd name="T1" fmla="*/ 2147483646 h 131"/>
                <a:gd name="T2" fmla="*/ 2147483646 w 120"/>
                <a:gd name="T3" fmla="*/ 2147483646 h 131"/>
                <a:gd name="T4" fmla="*/ 2147483646 w 120"/>
                <a:gd name="T5" fmla="*/ 2147483646 h 131"/>
                <a:gd name="T6" fmla="*/ 0 w 120"/>
                <a:gd name="T7" fmla="*/ 2147483646 h 131"/>
                <a:gd name="T8" fmla="*/ 0 w 120"/>
                <a:gd name="T9" fmla="*/ 2147483646 h 131"/>
                <a:gd name="T10" fmla="*/ 2147483646 w 120"/>
                <a:gd name="T11" fmla="*/ 2147483646 h 131"/>
                <a:gd name="T12" fmla="*/ 2147483646 w 120"/>
                <a:gd name="T13" fmla="*/ 2147483646 h 131"/>
                <a:gd name="T14" fmla="*/ 1454546835 w 120"/>
                <a:gd name="T15" fmla="*/ 2147483646 h 131"/>
                <a:gd name="T16" fmla="*/ 1454546835 w 120"/>
                <a:gd name="T17" fmla="*/ 0 h 131"/>
                <a:gd name="T18" fmla="*/ 2147483646 w 120"/>
                <a:gd name="T19" fmla="*/ 0 h 131"/>
                <a:gd name="T20" fmla="*/ 2147483646 w 120"/>
                <a:gd name="T21" fmla="*/ 2147483646 h 131"/>
                <a:gd name="T22" fmla="*/ 2147483646 w 120"/>
                <a:gd name="T23" fmla="*/ 2147483646 h 131"/>
                <a:gd name="T24" fmla="*/ 2147483646 w 120"/>
                <a:gd name="T25" fmla="*/ 2147483646 h 131"/>
                <a:gd name="T26" fmla="*/ 2147483646 w 120"/>
                <a:gd name="T27" fmla="*/ 2147483646 h 131"/>
                <a:gd name="T28" fmla="*/ 2147483646 w 120"/>
                <a:gd name="T29" fmla="*/ 2147483646 h 131"/>
                <a:gd name="T30" fmla="*/ 2147483646 w 120"/>
                <a:gd name="T31" fmla="*/ 2147483646 h 131"/>
                <a:gd name="T32" fmla="*/ 2147483646 w 120"/>
                <a:gd name="T33" fmla="*/ 2147483646 h 131"/>
                <a:gd name="T34" fmla="*/ 2147483646 w 120"/>
                <a:gd name="T35" fmla="*/ 2147483646 h 13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0" h="131">
                  <a:moveTo>
                    <a:pt x="120" y="93"/>
                  </a:moveTo>
                  <a:lnTo>
                    <a:pt x="120" y="93"/>
                  </a:lnTo>
                  <a:cubicBezTo>
                    <a:pt x="118" y="102"/>
                    <a:pt x="114" y="124"/>
                    <a:pt x="112" y="131"/>
                  </a:cubicBezTo>
                  <a:lnTo>
                    <a:pt x="0" y="131"/>
                  </a:lnTo>
                  <a:lnTo>
                    <a:pt x="0" y="123"/>
                  </a:lnTo>
                  <a:cubicBezTo>
                    <a:pt x="20" y="121"/>
                    <a:pt x="21" y="120"/>
                    <a:pt x="21" y="100"/>
                  </a:cubicBezTo>
                  <a:lnTo>
                    <a:pt x="21" y="30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73" y="0"/>
                  </a:lnTo>
                  <a:lnTo>
                    <a:pt x="73" y="9"/>
                  </a:lnTo>
                  <a:cubicBezTo>
                    <a:pt x="54" y="10"/>
                    <a:pt x="52" y="11"/>
                    <a:pt x="52" y="31"/>
                  </a:cubicBezTo>
                  <a:lnTo>
                    <a:pt x="52" y="102"/>
                  </a:lnTo>
                  <a:cubicBezTo>
                    <a:pt x="52" y="112"/>
                    <a:pt x="54" y="116"/>
                    <a:pt x="57" y="119"/>
                  </a:cubicBezTo>
                  <a:cubicBezTo>
                    <a:pt x="61" y="121"/>
                    <a:pt x="68" y="121"/>
                    <a:pt x="77" y="121"/>
                  </a:cubicBezTo>
                  <a:cubicBezTo>
                    <a:pt x="88" y="121"/>
                    <a:pt x="95" y="120"/>
                    <a:pt x="100" y="114"/>
                  </a:cubicBezTo>
                  <a:cubicBezTo>
                    <a:pt x="104" y="109"/>
                    <a:pt x="107" y="102"/>
                    <a:pt x="111" y="9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946A424B-A3DE-9B30-5AAE-71B31BA1E5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838" y="266233"/>
              <a:ext cx="109902" cy="115814"/>
            </a:xfrm>
            <a:custGeom>
              <a:avLst/>
              <a:gdLst>
                <a:gd name="T0" fmla="*/ 2147483646 w 122"/>
                <a:gd name="T1" fmla="*/ 2147483646 h 132"/>
                <a:gd name="T2" fmla="*/ 2147483646 w 122"/>
                <a:gd name="T3" fmla="*/ 2147483646 h 132"/>
                <a:gd name="T4" fmla="*/ 2147483646 w 122"/>
                <a:gd name="T5" fmla="*/ 2147483646 h 132"/>
                <a:gd name="T6" fmla="*/ 0 w 122"/>
                <a:gd name="T7" fmla="*/ 2147483646 h 132"/>
                <a:gd name="T8" fmla="*/ 0 w 122"/>
                <a:gd name="T9" fmla="*/ 2147483646 h 132"/>
                <a:gd name="T10" fmla="*/ 2147483646 w 122"/>
                <a:gd name="T11" fmla="*/ 2147483646 h 132"/>
                <a:gd name="T12" fmla="*/ 2147483646 w 122"/>
                <a:gd name="T13" fmla="*/ 2147483646 h 132"/>
                <a:gd name="T14" fmla="*/ 1461521838 w 122"/>
                <a:gd name="T15" fmla="*/ 2147483646 h 132"/>
                <a:gd name="T16" fmla="*/ 1461521838 w 122"/>
                <a:gd name="T17" fmla="*/ 0 h 132"/>
                <a:gd name="T18" fmla="*/ 2147483646 w 122"/>
                <a:gd name="T19" fmla="*/ 0 h 132"/>
                <a:gd name="T20" fmla="*/ 2147483646 w 122"/>
                <a:gd name="T21" fmla="*/ 2147483646 h 132"/>
                <a:gd name="T22" fmla="*/ 2147483646 w 122"/>
                <a:gd name="T23" fmla="*/ 2147483646 h 132"/>
                <a:gd name="T24" fmla="*/ 2147483646 w 122"/>
                <a:gd name="T25" fmla="*/ 2147483646 h 132"/>
                <a:gd name="T26" fmla="*/ 2147483646 w 122"/>
                <a:gd name="T27" fmla="*/ 2147483646 h 132"/>
                <a:gd name="T28" fmla="*/ 2147483646 w 122"/>
                <a:gd name="T29" fmla="*/ 2147483646 h 132"/>
                <a:gd name="T30" fmla="*/ 2147483646 w 122"/>
                <a:gd name="T31" fmla="*/ 2147483646 h 132"/>
                <a:gd name="T32" fmla="*/ 2147483646 w 122"/>
                <a:gd name="T33" fmla="*/ 2147483646 h 132"/>
                <a:gd name="T34" fmla="*/ 2147483646 w 122"/>
                <a:gd name="T35" fmla="*/ 2147483646 h 132"/>
                <a:gd name="T36" fmla="*/ 2147483646 w 122"/>
                <a:gd name="T37" fmla="*/ 2147483646 h 132"/>
                <a:gd name="T38" fmla="*/ 2147483646 w 122"/>
                <a:gd name="T39" fmla="*/ 2147483646 h 132"/>
                <a:gd name="T40" fmla="*/ 2147483646 w 122"/>
                <a:gd name="T41" fmla="*/ 2147483646 h 132"/>
                <a:gd name="T42" fmla="*/ 2147483646 w 122"/>
                <a:gd name="T43" fmla="*/ 2147483646 h 132"/>
                <a:gd name="T44" fmla="*/ 2147483646 w 122"/>
                <a:gd name="T45" fmla="*/ 2147483646 h 132"/>
                <a:gd name="T46" fmla="*/ 2147483646 w 122"/>
                <a:gd name="T47" fmla="*/ 2147483646 h 132"/>
                <a:gd name="T48" fmla="*/ 2147483646 w 122"/>
                <a:gd name="T49" fmla="*/ 2147483646 h 132"/>
                <a:gd name="T50" fmla="*/ 2147483646 w 122"/>
                <a:gd name="T51" fmla="*/ 2147483646 h 132"/>
                <a:gd name="T52" fmla="*/ 2147483646 w 122"/>
                <a:gd name="T53" fmla="*/ 2147483646 h 132"/>
                <a:gd name="T54" fmla="*/ 2147483646 w 122"/>
                <a:gd name="T55" fmla="*/ 2147483646 h 132"/>
                <a:gd name="T56" fmla="*/ 2147483646 w 122"/>
                <a:gd name="T57" fmla="*/ 2147483646 h 132"/>
                <a:gd name="T58" fmla="*/ 2147483646 w 122"/>
                <a:gd name="T59" fmla="*/ 2147483646 h 1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2" h="132">
                  <a:moveTo>
                    <a:pt x="122" y="95"/>
                  </a:moveTo>
                  <a:lnTo>
                    <a:pt x="122" y="95"/>
                  </a:lnTo>
                  <a:cubicBezTo>
                    <a:pt x="121" y="105"/>
                    <a:pt x="117" y="126"/>
                    <a:pt x="115" y="132"/>
                  </a:cubicBezTo>
                  <a:lnTo>
                    <a:pt x="0" y="132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1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110" y="0"/>
                  </a:lnTo>
                  <a:cubicBezTo>
                    <a:pt x="110" y="6"/>
                    <a:pt x="111" y="19"/>
                    <a:pt x="112" y="33"/>
                  </a:cubicBezTo>
                  <a:lnTo>
                    <a:pt x="103" y="33"/>
                  </a:lnTo>
                  <a:cubicBezTo>
                    <a:pt x="100" y="25"/>
                    <a:pt x="98" y="21"/>
                    <a:pt x="95" y="17"/>
                  </a:cubicBezTo>
                  <a:cubicBezTo>
                    <a:pt x="91" y="12"/>
                    <a:pt x="86" y="11"/>
                    <a:pt x="72" y="11"/>
                  </a:cubicBezTo>
                  <a:lnTo>
                    <a:pt x="60" y="11"/>
                  </a:lnTo>
                  <a:cubicBezTo>
                    <a:pt x="53" y="11"/>
                    <a:pt x="52" y="11"/>
                    <a:pt x="52" y="19"/>
                  </a:cubicBezTo>
                  <a:lnTo>
                    <a:pt x="52" y="57"/>
                  </a:lnTo>
                  <a:lnTo>
                    <a:pt x="70" y="57"/>
                  </a:lnTo>
                  <a:cubicBezTo>
                    <a:pt x="86" y="57"/>
                    <a:pt x="88" y="55"/>
                    <a:pt x="90" y="42"/>
                  </a:cubicBezTo>
                  <a:lnTo>
                    <a:pt x="99" y="42"/>
                  </a:lnTo>
                  <a:lnTo>
                    <a:pt x="99" y="85"/>
                  </a:lnTo>
                  <a:lnTo>
                    <a:pt x="90" y="85"/>
                  </a:lnTo>
                  <a:cubicBezTo>
                    <a:pt x="88" y="72"/>
                    <a:pt x="86" y="69"/>
                    <a:pt x="70" y="69"/>
                  </a:cubicBezTo>
                  <a:lnTo>
                    <a:pt x="52" y="69"/>
                  </a:lnTo>
                  <a:lnTo>
                    <a:pt x="52" y="99"/>
                  </a:lnTo>
                  <a:cubicBezTo>
                    <a:pt x="52" y="111"/>
                    <a:pt x="53" y="116"/>
                    <a:pt x="57" y="118"/>
                  </a:cubicBezTo>
                  <a:cubicBezTo>
                    <a:pt x="60" y="120"/>
                    <a:pt x="67" y="121"/>
                    <a:pt x="78" y="121"/>
                  </a:cubicBezTo>
                  <a:cubicBezTo>
                    <a:pt x="90" y="121"/>
                    <a:pt x="97" y="119"/>
                    <a:pt x="102" y="114"/>
                  </a:cubicBezTo>
                  <a:cubicBezTo>
                    <a:pt x="106" y="110"/>
                    <a:pt x="110" y="104"/>
                    <a:pt x="114" y="94"/>
                  </a:cubicBezTo>
                  <a:lnTo>
                    <a:pt x="122" y="95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64E3E6D0-76A5-C5A8-2EE5-44E0732BB7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740" y="263032"/>
              <a:ext cx="128302" cy="121515"/>
            </a:xfrm>
            <a:custGeom>
              <a:avLst/>
              <a:gdLst>
                <a:gd name="T0" fmla="*/ 2147483646 w 142"/>
                <a:gd name="T1" fmla="*/ 2147483646 h 139"/>
                <a:gd name="T2" fmla="*/ 2147483646 w 142"/>
                <a:gd name="T3" fmla="*/ 2147483646 h 139"/>
                <a:gd name="T4" fmla="*/ 2147483646 w 142"/>
                <a:gd name="T5" fmla="*/ 2147483646 h 139"/>
                <a:gd name="T6" fmla="*/ 2147483646 w 142"/>
                <a:gd name="T7" fmla="*/ 2147483646 h 139"/>
                <a:gd name="T8" fmla="*/ 2147483646 w 142"/>
                <a:gd name="T9" fmla="*/ 2147483646 h 139"/>
                <a:gd name="T10" fmla="*/ 2147483646 w 142"/>
                <a:gd name="T11" fmla="*/ 2147483646 h 139"/>
                <a:gd name="T12" fmla="*/ 0 w 142"/>
                <a:gd name="T13" fmla="*/ 2147483646 h 139"/>
                <a:gd name="T14" fmla="*/ 2147483646 w 142"/>
                <a:gd name="T15" fmla="*/ 0 h 139"/>
                <a:gd name="T16" fmla="*/ 2147483646 w 142"/>
                <a:gd name="T17" fmla="*/ 2147483646 h 139"/>
                <a:gd name="T18" fmla="*/ 2147483646 w 142"/>
                <a:gd name="T19" fmla="*/ 2147483646 h 139"/>
                <a:gd name="T20" fmla="*/ 2147483646 w 142"/>
                <a:gd name="T21" fmla="*/ 2147483646 h 139"/>
                <a:gd name="T22" fmla="*/ 2147483646 w 142"/>
                <a:gd name="T23" fmla="*/ 2147483646 h 139"/>
                <a:gd name="T24" fmla="*/ 2147483646 w 142"/>
                <a:gd name="T25" fmla="*/ 2147483646 h 139"/>
                <a:gd name="T26" fmla="*/ 2147483646 w 142"/>
                <a:gd name="T27" fmla="*/ 2147483646 h 139"/>
                <a:gd name="T28" fmla="*/ 2147483646 w 142"/>
                <a:gd name="T29" fmla="*/ 2147483646 h 139"/>
                <a:gd name="T30" fmla="*/ 2147483646 w 142"/>
                <a:gd name="T31" fmla="*/ 2147483646 h 139"/>
                <a:gd name="T32" fmla="*/ 2147483646 w 142"/>
                <a:gd name="T33" fmla="*/ 2147483646 h 139"/>
                <a:gd name="T34" fmla="*/ 2147483646 w 142"/>
                <a:gd name="T35" fmla="*/ 2147483646 h 139"/>
                <a:gd name="T36" fmla="*/ 2147483646 w 142"/>
                <a:gd name="T37" fmla="*/ 2147483646 h 139"/>
                <a:gd name="T38" fmla="*/ 2147483646 w 142"/>
                <a:gd name="T39" fmla="*/ 2147483646 h 1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42" h="139">
                  <a:moveTo>
                    <a:pt x="142" y="79"/>
                  </a:moveTo>
                  <a:lnTo>
                    <a:pt x="142" y="79"/>
                  </a:lnTo>
                  <a:cubicBezTo>
                    <a:pt x="131" y="81"/>
                    <a:pt x="130" y="82"/>
                    <a:pt x="130" y="96"/>
                  </a:cubicBezTo>
                  <a:lnTo>
                    <a:pt x="130" y="113"/>
                  </a:lnTo>
                  <a:cubicBezTo>
                    <a:pt x="130" y="120"/>
                    <a:pt x="130" y="126"/>
                    <a:pt x="131" y="131"/>
                  </a:cubicBezTo>
                  <a:cubicBezTo>
                    <a:pt x="117" y="134"/>
                    <a:pt x="99" y="139"/>
                    <a:pt x="80" y="139"/>
                  </a:cubicBezTo>
                  <a:cubicBezTo>
                    <a:pt x="31" y="139"/>
                    <a:pt x="0" y="112"/>
                    <a:pt x="0" y="72"/>
                  </a:cubicBezTo>
                  <a:cubicBezTo>
                    <a:pt x="0" y="24"/>
                    <a:pt x="39" y="0"/>
                    <a:pt x="85" y="0"/>
                  </a:cubicBezTo>
                  <a:cubicBezTo>
                    <a:pt x="103" y="0"/>
                    <a:pt x="119" y="4"/>
                    <a:pt x="127" y="7"/>
                  </a:cubicBezTo>
                  <a:cubicBezTo>
                    <a:pt x="127" y="13"/>
                    <a:pt x="128" y="25"/>
                    <a:pt x="130" y="44"/>
                  </a:cubicBezTo>
                  <a:lnTo>
                    <a:pt x="121" y="44"/>
                  </a:lnTo>
                  <a:cubicBezTo>
                    <a:pt x="114" y="18"/>
                    <a:pt x="98" y="10"/>
                    <a:pt x="80" y="10"/>
                  </a:cubicBezTo>
                  <a:cubicBezTo>
                    <a:pt x="57" y="10"/>
                    <a:pt x="35" y="29"/>
                    <a:pt x="35" y="67"/>
                  </a:cubicBezTo>
                  <a:cubicBezTo>
                    <a:pt x="35" y="99"/>
                    <a:pt x="52" y="129"/>
                    <a:pt x="83" y="129"/>
                  </a:cubicBezTo>
                  <a:cubicBezTo>
                    <a:pt x="91" y="129"/>
                    <a:pt x="98" y="126"/>
                    <a:pt x="98" y="115"/>
                  </a:cubicBezTo>
                  <a:lnTo>
                    <a:pt x="98" y="96"/>
                  </a:lnTo>
                  <a:cubicBezTo>
                    <a:pt x="98" y="82"/>
                    <a:pt x="97" y="81"/>
                    <a:pt x="76" y="79"/>
                  </a:cubicBezTo>
                  <a:lnTo>
                    <a:pt x="76" y="71"/>
                  </a:lnTo>
                  <a:lnTo>
                    <a:pt x="142" y="71"/>
                  </a:lnTo>
                  <a:lnTo>
                    <a:pt x="142" y="7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396D90F2-B9A1-BC57-B80A-487AAFB8B9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442" y="266233"/>
              <a:ext cx="110502" cy="115814"/>
            </a:xfrm>
            <a:custGeom>
              <a:avLst/>
              <a:gdLst>
                <a:gd name="T0" fmla="*/ 2147483646 w 122"/>
                <a:gd name="T1" fmla="*/ 2147483646 h 132"/>
                <a:gd name="T2" fmla="*/ 2147483646 w 122"/>
                <a:gd name="T3" fmla="*/ 2147483646 h 132"/>
                <a:gd name="T4" fmla="*/ 2147483646 w 122"/>
                <a:gd name="T5" fmla="*/ 2147483646 h 132"/>
                <a:gd name="T6" fmla="*/ 0 w 122"/>
                <a:gd name="T7" fmla="*/ 2147483646 h 132"/>
                <a:gd name="T8" fmla="*/ 0 w 122"/>
                <a:gd name="T9" fmla="*/ 2147483646 h 132"/>
                <a:gd name="T10" fmla="*/ 2147483646 w 122"/>
                <a:gd name="T11" fmla="*/ 2147483646 h 132"/>
                <a:gd name="T12" fmla="*/ 2147483646 w 122"/>
                <a:gd name="T13" fmla="*/ 2147483646 h 132"/>
                <a:gd name="T14" fmla="*/ 1485727468 w 122"/>
                <a:gd name="T15" fmla="*/ 2147483646 h 132"/>
                <a:gd name="T16" fmla="*/ 1485727468 w 122"/>
                <a:gd name="T17" fmla="*/ 0 h 132"/>
                <a:gd name="T18" fmla="*/ 2147483646 w 122"/>
                <a:gd name="T19" fmla="*/ 0 h 132"/>
                <a:gd name="T20" fmla="*/ 2147483646 w 122"/>
                <a:gd name="T21" fmla="*/ 2147483646 h 132"/>
                <a:gd name="T22" fmla="*/ 2147483646 w 122"/>
                <a:gd name="T23" fmla="*/ 2147483646 h 132"/>
                <a:gd name="T24" fmla="*/ 2147483646 w 122"/>
                <a:gd name="T25" fmla="*/ 2147483646 h 132"/>
                <a:gd name="T26" fmla="*/ 2147483646 w 122"/>
                <a:gd name="T27" fmla="*/ 2147483646 h 132"/>
                <a:gd name="T28" fmla="*/ 2147483646 w 122"/>
                <a:gd name="T29" fmla="*/ 2147483646 h 132"/>
                <a:gd name="T30" fmla="*/ 2147483646 w 122"/>
                <a:gd name="T31" fmla="*/ 2147483646 h 132"/>
                <a:gd name="T32" fmla="*/ 2147483646 w 122"/>
                <a:gd name="T33" fmla="*/ 2147483646 h 132"/>
                <a:gd name="T34" fmla="*/ 2147483646 w 122"/>
                <a:gd name="T35" fmla="*/ 2147483646 h 132"/>
                <a:gd name="T36" fmla="*/ 2147483646 w 122"/>
                <a:gd name="T37" fmla="*/ 2147483646 h 132"/>
                <a:gd name="T38" fmla="*/ 2147483646 w 122"/>
                <a:gd name="T39" fmla="*/ 2147483646 h 132"/>
                <a:gd name="T40" fmla="*/ 2147483646 w 122"/>
                <a:gd name="T41" fmla="*/ 2147483646 h 132"/>
                <a:gd name="T42" fmla="*/ 2147483646 w 122"/>
                <a:gd name="T43" fmla="*/ 2147483646 h 132"/>
                <a:gd name="T44" fmla="*/ 2147483646 w 122"/>
                <a:gd name="T45" fmla="*/ 2147483646 h 132"/>
                <a:gd name="T46" fmla="*/ 2147483646 w 122"/>
                <a:gd name="T47" fmla="*/ 2147483646 h 132"/>
                <a:gd name="T48" fmla="*/ 2147483646 w 122"/>
                <a:gd name="T49" fmla="*/ 2147483646 h 132"/>
                <a:gd name="T50" fmla="*/ 2147483646 w 122"/>
                <a:gd name="T51" fmla="*/ 2147483646 h 132"/>
                <a:gd name="T52" fmla="*/ 2147483646 w 122"/>
                <a:gd name="T53" fmla="*/ 2147483646 h 132"/>
                <a:gd name="T54" fmla="*/ 2147483646 w 122"/>
                <a:gd name="T55" fmla="*/ 2147483646 h 132"/>
                <a:gd name="T56" fmla="*/ 2147483646 w 122"/>
                <a:gd name="T57" fmla="*/ 2147483646 h 132"/>
                <a:gd name="T58" fmla="*/ 2147483646 w 122"/>
                <a:gd name="T59" fmla="*/ 2147483646 h 1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2" h="132">
                  <a:moveTo>
                    <a:pt x="122" y="95"/>
                  </a:moveTo>
                  <a:lnTo>
                    <a:pt x="122" y="95"/>
                  </a:lnTo>
                  <a:cubicBezTo>
                    <a:pt x="121" y="105"/>
                    <a:pt x="117" y="126"/>
                    <a:pt x="115" y="132"/>
                  </a:cubicBezTo>
                  <a:lnTo>
                    <a:pt x="0" y="132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1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110" y="0"/>
                  </a:lnTo>
                  <a:cubicBezTo>
                    <a:pt x="110" y="6"/>
                    <a:pt x="111" y="19"/>
                    <a:pt x="112" y="33"/>
                  </a:cubicBezTo>
                  <a:lnTo>
                    <a:pt x="103" y="33"/>
                  </a:lnTo>
                  <a:cubicBezTo>
                    <a:pt x="100" y="25"/>
                    <a:pt x="98" y="21"/>
                    <a:pt x="95" y="17"/>
                  </a:cubicBezTo>
                  <a:cubicBezTo>
                    <a:pt x="91" y="12"/>
                    <a:pt x="86" y="11"/>
                    <a:pt x="72" y="11"/>
                  </a:cubicBezTo>
                  <a:lnTo>
                    <a:pt x="60" y="11"/>
                  </a:lnTo>
                  <a:cubicBezTo>
                    <a:pt x="53" y="11"/>
                    <a:pt x="52" y="11"/>
                    <a:pt x="52" y="19"/>
                  </a:cubicBezTo>
                  <a:lnTo>
                    <a:pt x="52" y="57"/>
                  </a:lnTo>
                  <a:lnTo>
                    <a:pt x="70" y="57"/>
                  </a:lnTo>
                  <a:cubicBezTo>
                    <a:pt x="86" y="57"/>
                    <a:pt x="88" y="55"/>
                    <a:pt x="90" y="42"/>
                  </a:cubicBezTo>
                  <a:lnTo>
                    <a:pt x="99" y="42"/>
                  </a:lnTo>
                  <a:lnTo>
                    <a:pt x="99" y="85"/>
                  </a:lnTo>
                  <a:lnTo>
                    <a:pt x="90" y="85"/>
                  </a:lnTo>
                  <a:cubicBezTo>
                    <a:pt x="88" y="72"/>
                    <a:pt x="86" y="69"/>
                    <a:pt x="70" y="69"/>
                  </a:cubicBezTo>
                  <a:lnTo>
                    <a:pt x="52" y="69"/>
                  </a:lnTo>
                  <a:lnTo>
                    <a:pt x="52" y="99"/>
                  </a:lnTo>
                  <a:cubicBezTo>
                    <a:pt x="52" y="111"/>
                    <a:pt x="53" y="116"/>
                    <a:pt x="57" y="118"/>
                  </a:cubicBezTo>
                  <a:cubicBezTo>
                    <a:pt x="60" y="120"/>
                    <a:pt x="67" y="121"/>
                    <a:pt x="78" y="121"/>
                  </a:cubicBezTo>
                  <a:cubicBezTo>
                    <a:pt x="90" y="121"/>
                    <a:pt x="97" y="119"/>
                    <a:pt x="102" y="114"/>
                  </a:cubicBezTo>
                  <a:cubicBezTo>
                    <a:pt x="106" y="110"/>
                    <a:pt x="110" y="104"/>
                    <a:pt x="114" y="94"/>
                  </a:cubicBezTo>
                  <a:lnTo>
                    <a:pt x="122" y="95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706063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4E5A8-7170-AC3F-5007-447CFAF16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FY 2023 Operating Budget Projection – Current Results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6D8EB-EB28-0BF7-CBAB-8719F0BC90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Both"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projected current freshman class is 746 and 117 transfers – we project  an additional revenue increase from projection of $232,000.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Both"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projected and modeled discount rate is 66% for the freshman class and 55.6% overall – a projected $967,000 overrun – this variance usually gets lower as we move through the year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Both"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total of 2,890 students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Both"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projected 1200 students in Residence – A revenue shortfall of $3.504 million is anticipated primarily due to the Horan Hall renovations</a:t>
            </a:r>
          </a:p>
          <a:p>
            <a:endParaRPr lang="en-US" dirty="0"/>
          </a:p>
        </p:txBody>
      </p:sp>
      <p:grpSp>
        <p:nvGrpSpPr>
          <p:cNvPr id="4" name="Canvas 24">
            <a:extLst>
              <a:ext uri="{FF2B5EF4-FFF2-40B4-BE49-F238E27FC236}">
                <a16:creationId xmlns:a16="http://schemas.microsoft.com/office/drawing/2014/main" id="{A77F48DE-ADE7-E951-452A-B3D9B6590BD2}"/>
              </a:ext>
            </a:extLst>
          </p:cNvPr>
          <p:cNvGrpSpPr/>
          <p:nvPr/>
        </p:nvGrpSpPr>
        <p:grpSpPr>
          <a:xfrm>
            <a:off x="8412797" y="5557653"/>
            <a:ext cx="3217545" cy="625977"/>
            <a:chOff x="0" y="-5001"/>
            <a:chExt cx="3217545" cy="62597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303509F-6875-D4F6-8C6B-F76920E7DD79}"/>
                </a:ext>
              </a:extLst>
            </p:cNvPr>
            <p:cNvSpPr/>
            <p:nvPr/>
          </p:nvSpPr>
          <p:spPr>
            <a:xfrm>
              <a:off x="0" y="0"/>
              <a:ext cx="3217545" cy="612775"/>
            </a:xfrm>
            <a:prstGeom prst="rect">
              <a:avLst/>
            </a:prstGeom>
            <a:noFill/>
          </p:spPr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83FFE861-9100-FD0B-D4E1-DD3D482244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01" y="36104"/>
              <a:ext cx="523907" cy="533465"/>
            </a:xfrm>
            <a:custGeom>
              <a:avLst/>
              <a:gdLst>
                <a:gd name="T0" fmla="*/ 2147483646 w 580"/>
                <a:gd name="T1" fmla="*/ 0 h 609"/>
                <a:gd name="T2" fmla="*/ 2147483646 w 580"/>
                <a:gd name="T3" fmla="*/ 0 h 609"/>
                <a:gd name="T4" fmla="*/ 2147483646 w 580"/>
                <a:gd name="T5" fmla="*/ 0 h 609"/>
                <a:gd name="T6" fmla="*/ 0 w 580"/>
                <a:gd name="T7" fmla="*/ 0 h 609"/>
                <a:gd name="T8" fmla="*/ 2147483646 w 580"/>
                <a:gd name="T9" fmla="*/ 2147483646 h 609"/>
                <a:gd name="T10" fmla="*/ 2147483646 w 580"/>
                <a:gd name="T11" fmla="*/ 2147483646 h 609"/>
                <a:gd name="T12" fmla="*/ 2147483646 w 580"/>
                <a:gd name="T13" fmla="*/ 2147483646 h 609"/>
                <a:gd name="T14" fmla="*/ 2147483646 w 580"/>
                <a:gd name="T15" fmla="*/ 2147483646 h 609"/>
                <a:gd name="T16" fmla="*/ 2147483646 w 580"/>
                <a:gd name="T17" fmla="*/ 2147483646 h 609"/>
                <a:gd name="T18" fmla="*/ 2147483646 w 580"/>
                <a:gd name="T19" fmla="*/ 0 h 609"/>
                <a:gd name="T20" fmla="*/ 2147483646 w 580"/>
                <a:gd name="T21" fmla="*/ 0 h 6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80" h="609">
                  <a:moveTo>
                    <a:pt x="420" y="0"/>
                  </a:moveTo>
                  <a:lnTo>
                    <a:pt x="420" y="0"/>
                  </a:lnTo>
                  <a:lnTo>
                    <a:pt x="151" y="0"/>
                  </a:lnTo>
                  <a:lnTo>
                    <a:pt x="0" y="0"/>
                  </a:lnTo>
                  <a:cubicBezTo>
                    <a:pt x="0" y="127"/>
                    <a:pt x="29" y="267"/>
                    <a:pt x="68" y="350"/>
                  </a:cubicBezTo>
                  <a:cubicBezTo>
                    <a:pt x="96" y="408"/>
                    <a:pt x="128" y="456"/>
                    <a:pt x="160" y="494"/>
                  </a:cubicBezTo>
                  <a:cubicBezTo>
                    <a:pt x="226" y="573"/>
                    <a:pt x="287" y="609"/>
                    <a:pt x="287" y="609"/>
                  </a:cubicBezTo>
                  <a:cubicBezTo>
                    <a:pt x="332" y="582"/>
                    <a:pt x="369" y="551"/>
                    <a:pt x="401" y="517"/>
                  </a:cubicBezTo>
                  <a:cubicBezTo>
                    <a:pt x="448" y="468"/>
                    <a:pt x="482" y="413"/>
                    <a:pt x="506" y="358"/>
                  </a:cubicBezTo>
                  <a:cubicBezTo>
                    <a:pt x="580" y="195"/>
                    <a:pt x="571" y="0"/>
                    <a:pt x="571" y="0"/>
                  </a:cubicBezTo>
                  <a:lnTo>
                    <a:pt x="420" y="0"/>
                  </a:ln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AD8A578A-DAD7-DF73-1A24-E5EEC84495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0" y="-5001"/>
              <a:ext cx="619109" cy="625977"/>
            </a:xfrm>
            <a:custGeom>
              <a:avLst/>
              <a:gdLst>
                <a:gd name="T0" fmla="*/ 2147483646 w 685"/>
                <a:gd name="T1" fmla="*/ 0 h 715"/>
                <a:gd name="T2" fmla="*/ 2147483646 w 685"/>
                <a:gd name="T3" fmla="*/ 0 h 715"/>
                <a:gd name="T4" fmla="*/ 0 w 685"/>
                <a:gd name="T5" fmla="*/ 0 h 715"/>
                <a:gd name="T6" fmla="*/ 2147483646 w 685"/>
                <a:gd name="T7" fmla="*/ 2147483646 h 715"/>
                <a:gd name="T8" fmla="*/ 2147483646 w 685"/>
                <a:gd name="T9" fmla="*/ 2147483646 h 715"/>
                <a:gd name="T10" fmla="*/ 2147483646 w 685"/>
                <a:gd name="T11" fmla="*/ 2147483646 h 715"/>
                <a:gd name="T12" fmla="*/ 2147483646 w 685"/>
                <a:gd name="T13" fmla="*/ 2147483646 h 715"/>
                <a:gd name="T14" fmla="*/ 2147483646 w 685"/>
                <a:gd name="T15" fmla="*/ 2147483646 h 715"/>
                <a:gd name="T16" fmla="*/ 2147483646 w 685"/>
                <a:gd name="T17" fmla="*/ 0 h 715"/>
                <a:gd name="T18" fmla="*/ 2147483646 w 685"/>
                <a:gd name="T19" fmla="*/ 2147483646 h 715"/>
                <a:gd name="T20" fmla="*/ 2147483646 w 685"/>
                <a:gd name="T21" fmla="*/ 2147483646 h 715"/>
                <a:gd name="T22" fmla="*/ 2147483646 w 685"/>
                <a:gd name="T23" fmla="*/ 2147483646 h 715"/>
                <a:gd name="T24" fmla="*/ 2147483646 w 685"/>
                <a:gd name="T25" fmla="*/ 2147483646 h 715"/>
                <a:gd name="T26" fmla="*/ 2147483646 w 685"/>
                <a:gd name="T27" fmla="*/ 2147483646 h 715"/>
                <a:gd name="T28" fmla="*/ 2147483646 w 685"/>
                <a:gd name="T29" fmla="*/ 2147483646 h 715"/>
                <a:gd name="T30" fmla="*/ 2147483646 w 685"/>
                <a:gd name="T31" fmla="*/ 2147483646 h 715"/>
                <a:gd name="T32" fmla="*/ 2147483646 w 685"/>
                <a:gd name="T33" fmla="*/ 2147483646 h 715"/>
                <a:gd name="T34" fmla="*/ 2147483646 w 685"/>
                <a:gd name="T35" fmla="*/ 2147483646 h 715"/>
                <a:gd name="T36" fmla="*/ 2147483646 w 685"/>
                <a:gd name="T37" fmla="*/ 2147483646 h 715"/>
                <a:gd name="T38" fmla="*/ 2147483646 w 685"/>
                <a:gd name="T39" fmla="*/ 2147483646 h 715"/>
                <a:gd name="T40" fmla="*/ 2147483646 w 685"/>
                <a:gd name="T41" fmla="*/ 2147483646 h 715"/>
                <a:gd name="T42" fmla="*/ 2147483646 w 685"/>
                <a:gd name="T43" fmla="*/ 2147483646 h 715"/>
                <a:gd name="T44" fmla="*/ 2147483646 w 685"/>
                <a:gd name="T45" fmla="*/ 2147483646 h 715"/>
                <a:gd name="T46" fmla="*/ 2147483646 w 685"/>
                <a:gd name="T47" fmla="*/ 2147483646 h 715"/>
                <a:gd name="T48" fmla="*/ 2147483646 w 685"/>
                <a:gd name="T49" fmla="*/ 2147483646 h 715"/>
                <a:gd name="T50" fmla="*/ 2147483646 w 685"/>
                <a:gd name="T51" fmla="*/ 2147483646 h 715"/>
                <a:gd name="T52" fmla="*/ 2147483646 w 685"/>
                <a:gd name="T53" fmla="*/ 2147483646 h 715"/>
                <a:gd name="T54" fmla="*/ 2147483646 w 685"/>
                <a:gd name="T55" fmla="*/ 2147483646 h 715"/>
                <a:gd name="T56" fmla="*/ 2147483646 w 685"/>
                <a:gd name="T57" fmla="*/ 2147483646 h 715"/>
                <a:gd name="T58" fmla="*/ 2147483646 w 685"/>
                <a:gd name="T59" fmla="*/ 2147483646 h 715"/>
                <a:gd name="T60" fmla="*/ 2147483646 w 685"/>
                <a:gd name="T61" fmla="*/ 2147483646 h 715"/>
                <a:gd name="T62" fmla="*/ 2147483646 w 685"/>
                <a:gd name="T63" fmla="*/ 2147483646 h 715"/>
                <a:gd name="T64" fmla="*/ 2147483646 w 685"/>
                <a:gd name="T65" fmla="*/ 2147483646 h 715"/>
                <a:gd name="T66" fmla="*/ 2147483646 w 685"/>
                <a:gd name="T67" fmla="*/ 2147483646 h 715"/>
                <a:gd name="T68" fmla="*/ 2147483646 w 685"/>
                <a:gd name="T69" fmla="*/ 2147483646 h 715"/>
                <a:gd name="T70" fmla="*/ 2147483646 w 685"/>
                <a:gd name="T71" fmla="*/ 2147483646 h 715"/>
                <a:gd name="T72" fmla="*/ 2147483646 w 685"/>
                <a:gd name="T73" fmla="*/ 2147483646 h 715"/>
                <a:gd name="T74" fmla="*/ 2147483646 w 685"/>
                <a:gd name="T75" fmla="*/ 2147483646 h 715"/>
                <a:gd name="T76" fmla="*/ 2147483646 w 685"/>
                <a:gd name="T77" fmla="*/ 2147483646 h 715"/>
                <a:gd name="T78" fmla="*/ 2147483646 w 685"/>
                <a:gd name="T79" fmla="*/ 2147483646 h 715"/>
                <a:gd name="T80" fmla="*/ 2147483646 w 685"/>
                <a:gd name="T81" fmla="*/ 2147483646 h 71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685" h="715">
                  <a:moveTo>
                    <a:pt x="671" y="0"/>
                  </a:moveTo>
                  <a:lnTo>
                    <a:pt x="671" y="0"/>
                  </a:lnTo>
                  <a:lnTo>
                    <a:pt x="0" y="0"/>
                  </a:lnTo>
                  <a:cubicBezTo>
                    <a:pt x="0" y="149"/>
                    <a:pt x="30" y="313"/>
                    <a:pt x="76" y="410"/>
                  </a:cubicBezTo>
                  <a:cubicBezTo>
                    <a:pt x="108" y="479"/>
                    <a:pt x="147" y="535"/>
                    <a:pt x="184" y="580"/>
                  </a:cubicBezTo>
                  <a:cubicBezTo>
                    <a:pt x="261" y="672"/>
                    <a:pt x="337" y="715"/>
                    <a:pt x="337" y="715"/>
                  </a:cubicBezTo>
                  <a:cubicBezTo>
                    <a:pt x="389" y="684"/>
                    <a:pt x="437" y="647"/>
                    <a:pt x="475" y="607"/>
                  </a:cubicBezTo>
                  <a:cubicBezTo>
                    <a:pt x="529" y="549"/>
                    <a:pt x="569" y="484"/>
                    <a:pt x="598" y="420"/>
                  </a:cubicBezTo>
                  <a:cubicBezTo>
                    <a:pt x="685" y="228"/>
                    <a:pt x="671" y="0"/>
                    <a:pt x="671" y="0"/>
                  </a:cubicBezTo>
                  <a:close/>
                  <a:moveTo>
                    <a:pt x="200" y="47"/>
                  </a:moveTo>
                  <a:lnTo>
                    <a:pt x="200" y="47"/>
                  </a:lnTo>
                  <a:lnTo>
                    <a:pt x="377" y="47"/>
                  </a:lnTo>
                  <a:lnTo>
                    <a:pt x="286" y="223"/>
                  </a:lnTo>
                  <a:lnTo>
                    <a:pt x="196" y="47"/>
                  </a:lnTo>
                  <a:lnTo>
                    <a:pt x="200" y="47"/>
                  </a:lnTo>
                  <a:close/>
                  <a:moveTo>
                    <a:pt x="273" y="364"/>
                  </a:moveTo>
                  <a:lnTo>
                    <a:pt x="273" y="364"/>
                  </a:lnTo>
                  <a:lnTo>
                    <a:pt x="299" y="364"/>
                  </a:lnTo>
                  <a:lnTo>
                    <a:pt x="384" y="201"/>
                  </a:lnTo>
                  <a:lnTo>
                    <a:pt x="384" y="438"/>
                  </a:lnTo>
                  <a:lnTo>
                    <a:pt x="187" y="438"/>
                  </a:lnTo>
                  <a:lnTo>
                    <a:pt x="187" y="201"/>
                  </a:lnTo>
                  <a:lnTo>
                    <a:pt x="273" y="364"/>
                  </a:lnTo>
                  <a:close/>
                  <a:moveTo>
                    <a:pt x="111" y="382"/>
                  </a:moveTo>
                  <a:lnTo>
                    <a:pt x="111" y="382"/>
                  </a:lnTo>
                  <a:cubicBezTo>
                    <a:pt x="75" y="298"/>
                    <a:pt x="49" y="167"/>
                    <a:pt x="49" y="47"/>
                  </a:cubicBezTo>
                  <a:lnTo>
                    <a:pt x="111" y="47"/>
                  </a:lnTo>
                  <a:lnTo>
                    <a:pt x="111" y="382"/>
                  </a:lnTo>
                  <a:close/>
                  <a:moveTo>
                    <a:pt x="336" y="656"/>
                  </a:moveTo>
                  <a:lnTo>
                    <a:pt x="336" y="656"/>
                  </a:lnTo>
                  <a:cubicBezTo>
                    <a:pt x="336" y="656"/>
                    <a:pt x="290" y="629"/>
                    <a:pt x="236" y="571"/>
                  </a:cubicBezTo>
                  <a:lnTo>
                    <a:pt x="444" y="571"/>
                  </a:lnTo>
                  <a:cubicBezTo>
                    <a:pt x="413" y="602"/>
                    <a:pt x="378" y="631"/>
                    <a:pt x="336" y="656"/>
                  </a:cubicBezTo>
                  <a:close/>
                  <a:moveTo>
                    <a:pt x="555" y="405"/>
                  </a:moveTo>
                  <a:lnTo>
                    <a:pt x="555" y="405"/>
                  </a:lnTo>
                  <a:cubicBezTo>
                    <a:pt x="550" y="416"/>
                    <a:pt x="545" y="427"/>
                    <a:pt x="539" y="438"/>
                  </a:cubicBezTo>
                  <a:lnTo>
                    <a:pt x="461" y="438"/>
                  </a:lnTo>
                  <a:lnTo>
                    <a:pt x="461" y="47"/>
                  </a:lnTo>
                  <a:lnTo>
                    <a:pt x="469" y="47"/>
                  </a:lnTo>
                  <a:lnTo>
                    <a:pt x="620" y="47"/>
                  </a:lnTo>
                  <a:cubicBezTo>
                    <a:pt x="620" y="47"/>
                    <a:pt x="629" y="242"/>
                    <a:pt x="555" y="405"/>
                  </a:cubicBez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E0F34363-66AB-24D6-3BEA-F09DCC9B79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06" y="71109"/>
              <a:ext cx="108602" cy="125315"/>
            </a:xfrm>
            <a:custGeom>
              <a:avLst/>
              <a:gdLst>
                <a:gd name="T0" fmla="*/ 2147483646 w 120"/>
                <a:gd name="T1" fmla="*/ 0 h 143"/>
                <a:gd name="T2" fmla="*/ 2147483646 w 120"/>
                <a:gd name="T3" fmla="*/ 0 h 143"/>
                <a:gd name="T4" fmla="*/ 2147483646 w 120"/>
                <a:gd name="T5" fmla="*/ 2147483646 h 143"/>
                <a:gd name="T6" fmla="*/ 2147483646 w 120"/>
                <a:gd name="T7" fmla="*/ 2147483646 h 143"/>
                <a:gd name="T8" fmla="*/ 2147483646 w 120"/>
                <a:gd name="T9" fmla="*/ 2147483646 h 143"/>
                <a:gd name="T10" fmla="*/ 2147483646 w 120"/>
                <a:gd name="T11" fmla="*/ 2147483646 h 143"/>
                <a:gd name="T12" fmla="*/ 2147483646 w 120"/>
                <a:gd name="T13" fmla="*/ 2147483646 h 143"/>
                <a:gd name="T14" fmla="*/ 2147483646 w 120"/>
                <a:gd name="T15" fmla="*/ 2147483646 h 143"/>
                <a:gd name="T16" fmla="*/ 2147483646 w 120"/>
                <a:gd name="T17" fmla="*/ 2147483646 h 143"/>
                <a:gd name="T18" fmla="*/ 0 w 120"/>
                <a:gd name="T19" fmla="*/ 2147483646 h 143"/>
                <a:gd name="T20" fmla="*/ 2147483646 w 120"/>
                <a:gd name="T21" fmla="*/ 2147483646 h 143"/>
                <a:gd name="T22" fmla="*/ 2147483646 w 120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0" h="143">
                  <a:moveTo>
                    <a:pt x="60" y="0"/>
                  </a:moveTo>
                  <a:lnTo>
                    <a:pt x="60" y="0"/>
                  </a:lnTo>
                  <a:lnTo>
                    <a:pt x="75" y="59"/>
                  </a:lnTo>
                  <a:lnTo>
                    <a:pt x="120" y="59"/>
                  </a:lnTo>
                  <a:lnTo>
                    <a:pt x="83" y="81"/>
                  </a:lnTo>
                  <a:lnTo>
                    <a:pt x="104" y="143"/>
                  </a:lnTo>
                  <a:lnTo>
                    <a:pt x="60" y="106"/>
                  </a:lnTo>
                  <a:lnTo>
                    <a:pt x="16" y="143"/>
                  </a:lnTo>
                  <a:lnTo>
                    <a:pt x="37" y="81"/>
                  </a:lnTo>
                  <a:lnTo>
                    <a:pt x="0" y="59"/>
                  </a:lnTo>
                  <a:lnTo>
                    <a:pt x="46" y="59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E240CD6C-A8FA-7357-70AB-27EC5CF792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802" y="402349"/>
              <a:ext cx="31100" cy="62308"/>
            </a:xfrm>
            <a:custGeom>
              <a:avLst/>
              <a:gdLst>
                <a:gd name="T0" fmla="*/ 2147483646 w 34"/>
                <a:gd name="T1" fmla="*/ 2147483646 h 71"/>
                <a:gd name="T2" fmla="*/ 2147483646 w 34"/>
                <a:gd name="T3" fmla="*/ 2147483646 h 71"/>
                <a:gd name="T4" fmla="*/ 2147483646 w 34"/>
                <a:gd name="T5" fmla="*/ 0 h 71"/>
                <a:gd name="T6" fmla="*/ 2147483646 w 34"/>
                <a:gd name="T7" fmla="*/ 674222582 h 71"/>
                <a:gd name="T8" fmla="*/ 0 w 34"/>
                <a:gd name="T9" fmla="*/ 2147483646 h 71"/>
                <a:gd name="T10" fmla="*/ 0 w 34"/>
                <a:gd name="T11" fmla="*/ 2147483646 h 71"/>
                <a:gd name="T12" fmla="*/ 0 w 34"/>
                <a:gd name="T13" fmla="*/ 2147483646 h 71"/>
                <a:gd name="T14" fmla="*/ 2147483646 w 34"/>
                <a:gd name="T15" fmla="*/ 2147483646 h 71"/>
                <a:gd name="T16" fmla="*/ 2147483646 w 34"/>
                <a:gd name="T17" fmla="*/ 2147483646 h 71"/>
                <a:gd name="T18" fmla="*/ 2147483646 w 34"/>
                <a:gd name="T19" fmla="*/ 2147483646 h 71"/>
                <a:gd name="T20" fmla="*/ 765568576 w 34"/>
                <a:gd name="T21" fmla="*/ 2147483646 h 71"/>
                <a:gd name="T22" fmla="*/ 765568576 w 34"/>
                <a:gd name="T23" fmla="*/ 2147483646 h 71"/>
                <a:gd name="T24" fmla="*/ 765568576 w 34"/>
                <a:gd name="T25" fmla="*/ 2147483646 h 71"/>
                <a:gd name="T26" fmla="*/ 2147483646 w 34"/>
                <a:gd name="T27" fmla="*/ 2147483646 h 71"/>
                <a:gd name="T28" fmla="*/ 2147483646 w 34"/>
                <a:gd name="T29" fmla="*/ 2147483646 h 71"/>
                <a:gd name="T30" fmla="*/ 2147483646 w 34"/>
                <a:gd name="T31" fmla="*/ 2147483646 h 71"/>
                <a:gd name="T32" fmla="*/ 2147483646 w 34"/>
                <a:gd name="T33" fmla="*/ 2147483646 h 7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4" h="71">
                  <a:moveTo>
                    <a:pt x="24" y="57"/>
                  </a:moveTo>
                  <a:lnTo>
                    <a:pt x="24" y="57"/>
                  </a:lnTo>
                  <a:lnTo>
                    <a:pt x="24" y="0"/>
                  </a:lnTo>
                  <a:lnTo>
                    <a:pt x="24" y="1"/>
                  </a:lnTo>
                  <a:cubicBezTo>
                    <a:pt x="14" y="3"/>
                    <a:pt x="7" y="5"/>
                    <a:pt x="0" y="6"/>
                  </a:cubicBezTo>
                  <a:lnTo>
                    <a:pt x="0" y="6"/>
                  </a:lnTo>
                  <a:lnTo>
                    <a:pt x="0" y="11"/>
                  </a:lnTo>
                  <a:lnTo>
                    <a:pt x="6" y="12"/>
                  </a:lnTo>
                  <a:cubicBezTo>
                    <a:pt x="10" y="12"/>
                    <a:pt x="11" y="12"/>
                    <a:pt x="11" y="18"/>
                  </a:cubicBezTo>
                  <a:lnTo>
                    <a:pt x="11" y="57"/>
                  </a:lnTo>
                  <a:cubicBezTo>
                    <a:pt x="11" y="64"/>
                    <a:pt x="10" y="65"/>
                    <a:pt x="1" y="66"/>
                  </a:cubicBezTo>
                  <a:lnTo>
                    <a:pt x="1" y="66"/>
                  </a:lnTo>
                  <a:lnTo>
                    <a:pt x="1" y="71"/>
                  </a:lnTo>
                  <a:lnTo>
                    <a:pt x="34" y="71"/>
                  </a:lnTo>
                  <a:lnTo>
                    <a:pt x="34" y="66"/>
                  </a:lnTo>
                  <a:cubicBezTo>
                    <a:pt x="25" y="65"/>
                    <a:pt x="24" y="64"/>
                    <a:pt x="24" y="57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DDF8407-1D4C-893F-A055-2C6623EDF0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9303" y="402949"/>
              <a:ext cx="42601" cy="61708"/>
            </a:xfrm>
            <a:custGeom>
              <a:avLst/>
              <a:gdLst>
                <a:gd name="T0" fmla="*/ 2147483646 w 47"/>
                <a:gd name="T1" fmla="*/ 2147483646 h 70"/>
                <a:gd name="T2" fmla="*/ 2147483646 w 47"/>
                <a:gd name="T3" fmla="*/ 2147483646 h 70"/>
                <a:gd name="T4" fmla="*/ 2147483646 w 47"/>
                <a:gd name="T5" fmla="*/ 2147483646 h 70"/>
                <a:gd name="T6" fmla="*/ 2147483646 w 47"/>
                <a:gd name="T7" fmla="*/ 2147483646 h 70"/>
                <a:gd name="T8" fmla="*/ 2147483646 w 47"/>
                <a:gd name="T9" fmla="*/ 0 h 70"/>
                <a:gd name="T10" fmla="*/ 2147483646 w 47"/>
                <a:gd name="T11" fmla="*/ 2147483646 h 70"/>
                <a:gd name="T12" fmla="*/ 2147483646 w 47"/>
                <a:gd name="T13" fmla="*/ 2147483646 h 70"/>
                <a:gd name="T14" fmla="*/ 2147483646 w 47"/>
                <a:gd name="T15" fmla="*/ 2147483646 h 70"/>
                <a:gd name="T16" fmla="*/ 0 w 47"/>
                <a:gd name="T17" fmla="*/ 2147483646 h 70"/>
                <a:gd name="T18" fmla="*/ 2147483646 w 47"/>
                <a:gd name="T19" fmla="*/ 2147483646 h 70"/>
                <a:gd name="T20" fmla="*/ 2147483646 w 47"/>
                <a:gd name="T21" fmla="*/ 2147483646 h 70"/>
                <a:gd name="T22" fmla="*/ 2147483646 w 47"/>
                <a:gd name="T23" fmla="*/ 2147483646 h 70"/>
                <a:gd name="T24" fmla="*/ 2147483646 w 47"/>
                <a:gd name="T25" fmla="*/ 2147483646 h 70"/>
                <a:gd name="T26" fmla="*/ 2147483646 w 47"/>
                <a:gd name="T27" fmla="*/ 2147483646 h 70"/>
                <a:gd name="T28" fmla="*/ 2147483646 w 47"/>
                <a:gd name="T29" fmla="*/ 2147483646 h 70"/>
                <a:gd name="T30" fmla="*/ 2147483646 w 47"/>
                <a:gd name="T31" fmla="*/ 2147483646 h 70"/>
                <a:gd name="T32" fmla="*/ 2147483646 w 47"/>
                <a:gd name="T33" fmla="*/ 2147483646 h 70"/>
                <a:gd name="T34" fmla="*/ 2147483646 w 47"/>
                <a:gd name="T35" fmla="*/ 2147483646 h 70"/>
                <a:gd name="T36" fmla="*/ 2147483646 w 47"/>
                <a:gd name="T37" fmla="*/ 2147483646 h 70"/>
                <a:gd name="T38" fmla="*/ 2147483646 w 47"/>
                <a:gd name="T39" fmla="*/ 2147483646 h 70"/>
                <a:gd name="T40" fmla="*/ 2147483646 w 47"/>
                <a:gd name="T41" fmla="*/ 2147483646 h 70"/>
                <a:gd name="T42" fmla="*/ 2147483646 w 47"/>
                <a:gd name="T43" fmla="*/ 2147483646 h 70"/>
                <a:gd name="T44" fmla="*/ 2147483646 w 47"/>
                <a:gd name="T45" fmla="*/ 2147483646 h 70"/>
                <a:gd name="T46" fmla="*/ 2147483646 w 47"/>
                <a:gd name="T47" fmla="*/ 2147483646 h 70"/>
                <a:gd name="T48" fmla="*/ 2147483646 w 47"/>
                <a:gd name="T49" fmla="*/ 2147483646 h 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7" h="70">
                  <a:moveTo>
                    <a:pt x="33" y="31"/>
                  </a:moveTo>
                  <a:lnTo>
                    <a:pt x="33" y="31"/>
                  </a:lnTo>
                  <a:cubicBezTo>
                    <a:pt x="37" y="28"/>
                    <a:pt x="40" y="26"/>
                    <a:pt x="41" y="25"/>
                  </a:cubicBezTo>
                  <a:cubicBezTo>
                    <a:pt x="43" y="23"/>
                    <a:pt x="44" y="20"/>
                    <a:pt x="44" y="17"/>
                  </a:cubicBezTo>
                  <a:cubicBezTo>
                    <a:pt x="44" y="7"/>
                    <a:pt x="36" y="0"/>
                    <a:pt x="25" y="0"/>
                  </a:cubicBezTo>
                  <a:cubicBezTo>
                    <a:pt x="13" y="0"/>
                    <a:pt x="3" y="8"/>
                    <a:pt x="3" y="18"/>
                  </a:cubicBezTo>
                  <a:cubicBezTo>
                    <a:pt x="3" y="25"/>
                    <a:pt x="7" y="31"/>
                    <a:pt x="14" y="35"/>
                  </a:cubicBezTo>
                  <a:cubicBezTo>
                    <a:pt x="11" y="37"/>
                    <a:pt x="7" y="40"/>
                    <a:pt x="5" y="42"/>
                  </a:cubicBezTo>
                  <a:cubicBezTo>
                    <a:pt x="3" y="44"/>
                    <a:pt x="0" y="47"/>
                    <a:pt x="0" y="52"/>
                  </a:cubicBezTo>
                  <a:cubicBezTo>
                    <a:pt x="0" y="63"/>
                    <a:pt x="10" y="70"/>
                    <a:pt x="23" y="70"/>
                  </a:cubicBezTo>
                  <a:cubicBezTo>
                    <a:pt x="33" y="70"/>
                    <a:pt x="47" y="64"/>
                    <a:pt x="47" y="50"/>
                  </a:cubicBezTo>
                  <a:cubicBezTo>
                    <a:pt x="47" y="40"/>
                    <a:pt x="40" y="35"/>
                    <a:pt x="33" y="31"/>
                  </a:cubicBezTo>
                  <a:close/>
                  <a:moveTo>
                    <a:pt x="32" y="60"/>
                  </a:moveTo>
                  <a:lnTo>
                    <a:pt x="32" y="60"/>
                  </a:lnTo>
                  <a:cubicBezTo>
                    <a:pt x="31" y="62"/>
                    <a:pt x="27" y="63"/>
                    <a:pt x="24" y="63"/>
                  </a:cubicBezTo>
                  <a:cubicBezTo>
                    <a:pt x="20" y="63"/>
                    <a:pt x="13" y="61"/>
                    <a:pt x="13" y="51"/>
                  </a:cubicBezTo>
                  <a:cubicBezTo>
                    <a:pt x="13" y="46"/>
                    <a:pt x="15" y="41"/>
                    <a:pt x="19" y="38"/>
                  </a:cubicBezTo>
                  <a:cubicBezTo>
                    <a:pt x="29" y="43"/>
                    <a:pt x="35" y="46"/>
                    <a:pt x="35" y="54"/>
                  </a:cubicBezTo>
                  <a:cubicBezTo>
                    <a:pt x="35" y="56"/>
                    <a:pt x="34" y="58"/>
                    <a:pt x="32" y="60"/>
                  </a:cubicBezTo>
                  <a:close/>
                  <a:moveTo>
                    <a:pt x="24" y="7"/>
                  </a:moveTo>
                  <a:lnTo>
                    <a:pt x="24" y="7"/>
                  </a:lnTo>
                  <a:cubicBezTo>
                    <a:pt x="28" y="7"/>
                    <a:pt x="33" y="10"/>
                    <a:pt x="33" y="17"/>
                  </a:cubicBezTo>
                  <a:cubicBezTo>
                    <a:pt x="33" y="23"/>
                    <a:pt x="31" y="27"/>
                    <a:pt x="28" y="29"/>
                  </a:cubicBezTo>
                  <a:cubicBezTo>
                    <a:pt x="21" y="25"/>
                    <a:pt x="15" y="22"/>
                    <a:pt x="15" y="14"/>
                  </a:cubicBezTo>
                  <a:cubicBezTo>
                    <a:pt x="15" y="10"/>
                    <a:pt x="19" y="7"/>
                    <a:pt x="24" y="7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F883CB77-FA8C-4D2A-CA6E-03EE1198AC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04" y="402949"/>
              <a:ext cx="44401" cy="62408"/>
            </a:xfrm>
            <a:custGeom>
              <a:avLst/>
              <a:gdLst>
                <a:gd name="T0" fmla="*/ 2147483646 w 49"/>
                <a:gd name="T1" fmla="*/ 2147483646 h 71"/>
                <a:gd name="T2" fmla="*/ 2147483646 w 49"/>
                <a:gd name="T3" fmla="*/ 2147483646 h 71"/>
                <a:gd name="T4" fmla="*/ 2147483646 w 49"/>
                <a:gd name="T5" fmla="*/ 2147483646 h 71"/>
                <a:gd name="T6" fmla="*/ 2147483646 w 49"/>
                <a:gd name="T7" fmla="*/ 2147483646 h 71"/>
                <a:gd name="T8" fmla="*/ 2147483646 w 49"/>
                <a:gd name="T9" fmla="*/ 2147483646 h 71"/>
                <a:gd name="T10" fmla="*/ 2147483646 w 49"/>
                <a:gd name="T11" fmla="*/ 0 h 71"/>
                <a:gd name="T12" fmla="*/ 1489465978 w 49"/>
                <a:gd name="T13" fmla="*/ 0 h 71"/>
                <a:gd name="T14" fmla="*/ 1489465978 w 49"/>
                <a:gd name="T15" fmla="*/ 2147483646 h 71"/>
                <a:gd name="T16" fmla="*/ 2147483646 w 49"/>
                <a:gd name="T17" fmla="*/ 2147483646 h 71"/>
                <a:gd name="T18" fmla="*/ 2147483646 w 49"/>
                <a:gd name="T19" fmla="*/ 2147483646 h 71"/>
                <a:gd name="T20" fmla="*/ 2147483646 w 49"/>
                <a:gd name="T21" fmla="*/ 2147483646 h 71"/>
                <a:gd name="T22" fmla="*/ 2147483646 w 49"/>
                <a:gd name="T23" fmla="*/ 2147483646 h 71"/>
                <a:gd name="T24" fmla="*/ 2147483646 w 49"/>
                <a:gd name="T25" fmla="*/ 2147483646 h 71"/>
                <a:gd name="T26" fmla="*/ 2147483646 w 49"/>
                <a:gd name="T27" fmla="*/ 2147483646 h 71"/>
                <a:gd name="T28" fmla="*/ 2147483646 w 49"/>
                <a:gd name="T29" fmla="*/ 2147483646 h 71"/>
                <a:gd name="T30" fmla="*/ 2147483646 w 49"/>
                <a:gd name="T31" fmla="*/ 2147483646 h 71"/>
                <a:gd name="T32" fmla="*/ 0 w 49"/>
                <a:gd name="T33" fmla="*/ 2147483646 h 71"/>
                <a:gd name="T34" fmla="*/ 0 w 49"/>
                <a:gd name="T35" fmla="*/ 2147483646 h 71"/>
                <a:gd name="T36" fmla="*/ 1489465978 w 49"/>
                <a:gd name="T37" fmla="*/ 2147483646 h 71"/>
                <a:gd name="T38" fmla="*/ 2147483646 w 49"/>
                <a:gd name="T39" fmla="*/ 2147483646 h 71"/>
                <a:gd name="T40" fmla="*/ 2147483646 w 49"/>
                <a:gd name="T41" fmla="*/ 2147483646 h 71"/>
                <a:gd name="T42" fmla="*/ 2147483646 w 49"/>
                <a:gd name="T43" fmla="*/ 2147483646 h 71"/>
                <a:gd name="T44" fmla="*/ 2147483646 w 49"/>
                <a:gd name="T45" fmla="*/ 2147483646 h 7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49" h="71">
                  <a:moveTo>
                    <a:pt x="24" y="26"/>
                  </a:moveTo>
                  <a:lnTo>
                    <a:pt x="24" y="26"/>
                  </a:lnTo>
                  <a:cubicBezTo>
                    <a:pt x="22" y="26"/>
                    <a:pt x="18" y="26"/>
                    <a:pt x="12" y="29"/>
                  </a:cubicBezTo>
                  <a:lnTo>
                    <a:pt x="12" y="10"/>
                  </a:lnTo>
                  <a:lnTo>
                    <a:pt x="46" y="10"/>
                  </a:lnTo>
                  <a:lnTo>
                    <a:pt x="46" y="0"/>
                  </a:lnTo>
                  <a:lnTo>
                    <a:pt x="2" y="0"/>
                  </a:lnTo>
                  <a:lnTo>
                    <a:pt x="2" y="40"/>
                  </a:lnTo>
                  <a:lnTo>
                    <a:pt x="3" y="39"/>
                  </a:lnTo>
                  <a:cubicBezTo>
                    <a:pt x="5" y="38"/>
                    <a:pt x="10" y="35"/>
                    <a:pt x="17" y="35"/>
                  </a:cubicBezTo>
                  <a:cubicBezTo>
                    <a:pt x="17" y="35"/>
                    <a:pt x="18" y="35"/>
                    <a:pt x="18" y="35"/>
                  </a:cubicBezTo>
                  <a:cubicBezTo>
                    <a:pt x="26" y="35"/>
                    <a:pt x="34" y="40"/>
                    <a:pt x="34" y="50"/>
                  </a:cubicBezTo>
                  <a:cubicBezTo>
                    <a:pt x="34" y="58"/>
                    <a:pt x="28" y="63"/>
                    <a:pt x="18" y="63"/>
                  </a:cubicBezTo>
                  <a:cubicBezTo>
                    <a:pt x="12" y="63"/>
                    <a:pt x="7" y="61"/>
                    <a:pt x="6" y="57"/>
                  </a:cubicBezTo>
                  <a:cubicBezTo>
                    <a:pt x="6" y="56"/>
                    <a:pt x="6" y="55"/>
                    <a:pt x="5" y="55"/>
                  </a:cubicBezTo>
                  <a:lnTo>
                    <a:pt x="5" y="54"/>
                  </a:lnTo>
                  <a:lnTo>
                    <a:pt x="0" y="54"/>
                  </a:lnTo>
                  <a:lnTo>
                    <a:pt x="0" y="65"/>
                  </a:lnTo>
                  <a:cubicBezTo>
                    <a:pt x="0" y="66"/>
                    <a:pt x="1" y="67"/>
                    <a:pt x="2" y="68"/>
                  </a:cubicBezTo>
                  <a:cubicBezTo>
                    <a:pt x="5" y="70"/>
                    <a:pt x="11" y="71"/>
                    <a:pt x="17" y="71"/>
                  </a:cubicBezTo>
                  <a:cubicBezTo>
                    <a:pt x="28" y="71"/>
                    <a:pt x="37" y="67"/>
                    <a:pt x="43" y="61"/>
                  </a:cubicBezTo>
                  <a:cubicBezTo>
                    <a:pt x="47" y="57"/>
                    <a:pt x="49" y="53"/>
                    <a:pt x="49" y="47"/>
                  </a:cubicBezTo>
                  <a:cubicBezTo>
                    <a:pt x="49" y="34"/>
                    <a:pt x="39" y="26"/>
                    <a:pt x="24" y="26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6104A934-321A-34D4-7065-B272B82BDB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906" y="402949"/>
              <a:ext cx="45101" cy="62408"/>
            </a:xfrm>
            <a:custGeom>
              <a:avLst/>
              <a:gdLst>
                <a:gd name="T0" fmla="*/ 2147483646 w 50"/>
                <a:gd name="T1" fmla="*/ 2147483646 h 71"/>
                <a:gd name="T2" fmla="*/ 2147483646 w 50"/>
                <a:gd name="T3" fmla="*/ 2147483646 h 71"/>
                <a:gd name="T4" fmla="*/ 2147483646 w 50"/>
                <a:gd name="T5" fmla="*/ 2147483646 h 71"/>
                <a:gd name="T6" fmla="*/ 2147483646 w 50"/>
                <a:gd name="T7" fmla="*/ 0 h 71"/>
                <a:gd name="T8" fmla="*/ 2147483646 w 50"/>
                <a:gd name="T9" fmla="*/ 2029938863 h 71"/>
                <a:gd name="T10" fmla="*/ 2147483646 w 50"/>
                <a:gd name="T11" fmla="*/ 2147483646 h 71"/>
                <a:gd name="T12" fmla="*/ 2147483646 w 50"/>
                <a:gd name="T13" fmla="*/ 2147483646 h 71"/>
                <a:gd name="T14" fmla="*/ 2147483646 w 50"/>
                <a:gd name="T15" fmla="*/ 2147483646 h 71"/>
                <a:gd name="T16" fmla="*/ 2147483646 w 50"/>
                <a:gd name="T17" fmla="*/ 2147483646 h 71"/>
                <a:gd name="T18" fmla="*/ 2147483646 w 50"/>
                <a:gd name="T19" fmla="*/ 2147483646 h 71"/>
                <a:gd name="T20" fmla="*/ 2147483646 w 50"/>
                <a:gd name="T21" fmla="*/ 2147483646 h 71"/>
                <a:gd name="T22" fmla="*/ 2147483646 w 50"/>
                <a:gd name="T23" fmla="*/ 2147483646 h 71"/>
                <a:gd name="T24" fmla="*/ 2147483646 w 50"/>
                <a:gd name="T25" fmla="*/ 2147483646 h 71"/>
                <a:gd name="T26" fmla="*/ 2147483646 w 50"/>
                <a:gd name="T27" fmla="*/ 2147483646 h 71"/>
                <a:gd name="T28" fmla="*/ 2147483646 w 50"/>
                <a:gd name="T29" fmla="*/ 2147483646 h 71"/>
                <a:gd name="T30" fmla="*/ 2147483646 w 50"/>
                <a:gd name="T31" fmla="*/ 2147483646 h 71"/>
                <a:gd name="T32" fmla="*/ 2147483646 w 50"/>
                <a:gd name="T33" fmla="*/ 2147483646 h 71"/>
                <a:gd name="T34" fmla="*/ 2147483646 w 50"/>
                <a:gd name="T35" fmla="*/ 2147483646 h 71"/>
                <a:gd name="T36" fmla="*/ 2147483646 w 50"/>
                <a:gd name="T37" fmla="*/ 2147483646 h 71"/>
                <a:gd name="T38" fmla="*/ 0 w 50"/>
                <a:gd name="T39" fmla="*/ 2147483646 h 71"/>
                <a:gd name="T40" fmla="*/ 0 w 50"/>
                <a:gd name="T41" fmla="*/ 2147483646 h 71"/>
                <a:gd name="T42" fmla="*/ 2147483646 w 50"/>
                <a:gd name="T43" fmla="*/ 2147483646 h 71"/>
                <a:gd name="T44" fmla="*/ 2147483646 w 50"/>
                <a:gd name="T45" fmla="*/ 2147483646 h 71"/>
                <a:gd name="T46" fmla="*/ 2147483646 w 50"/>
                <a:gd name="T47" fmla="*/ 2147483646 h 71"/>
                <a:gd name="T48" fmla="*/ 2147483646 w 50"/>
                <a:gd name="T49" fmla="*/ 2147483646 h 7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0" h="71">
                  <a:moveTo>
                    <a:pt x="35" y="29"/>
                  </a:moveTo>
                  <a:lnTo>
                    <a:pt x="35" y="29"/>
                  </a:lnTo>
                  <a:cubicBezTo>
                    <a:pt x="41" y="26"/>
                    <a:pt x="47" y="21"/>
                    <a:pt x="47" y="14"/>
                  </a:cubicBezTo>
                  <a:cubicBezTo>
                    <a:pt x="47" y="12"/>
                    <a:pt x="46" y="0"/>
                    <a:pt x="23" y="0"/>
                  </a:cubicBezTo>
                  <a:cubicBezTo>
                    <a:pt x="17" y="0"/>
                    <a:pt x="11" y="1"/>
                    <a:pt x="6" y="3"/>
                  </a:cubicBezTo>
                  <a:cubicBezTo>
                    <a:pt x="4" y="4"/>
                    <a:pt x="3" y="4"/>
                    <a:pt x="3" y="6"/>
                  </a:cubicBezTo>
                  <a:lnTo>
                    <a:pt x="3" y="15"/>
                  </a:lnTo>
                  <a:lnTo>
                    <a:pt x="8" y="15"/>
                  </a:lnTo>
                  <a:lnTo>
                    <a:pt x="9" y="14"/>
                  </a:lnTo>
                  <a:cubicBezTo>
                    <a:pt x="9" y="10"/>
                    <a:pt x="14" y="7"/>
                    <a:pt x="21" y="7"/>
                  </a:cubicBezTo>
                  <a:cubicBezTo>
                    <a:pt x="29" y="7"/>
                    <a:pt x="32" y="12"/>
                    <a:pt x="32" y="16"/>
                  </a:cubicBezTo>
                  <a:cubicBezTo>
                    <a:pt x="32" y="25"/>
                    <a:pt x="23" y="29"/>
                    <a:pt x="18" y="29"/>
                  </a:cubicBezTo>
                  <a:cubicBezTo>
                    <a:pt x="18" y="30"/>
                    <a:pt x="18" y="30"/>
                    <a:pt x="18" y="30"/>
                  </a:cubicBezTo>
                  <a:lnTo>
                    <a:pt x="18" y="35"/>
                  </a:lnTo>
                  <a:cubicBezTo>
                    <a:pt x="19" y="35"/>
                    <a:pt x="19" y="35"/>
                    <a:pt x="20" y="35"/>
                  </a:cubicBezTo>
                  <a:cubicBezTo>
                    <a:pt x="20" y="35"/>
                    <a:pt x="35" y="37"/>
                    <a:pt x="35" y="50"/>
                  </a:cubicBezTo>
                  <a:cubicBezTo>
                    <a:pt x="35" y="58"/>
                    <a:pt x="28" y="63"/>
                    <a:pt x="19" y="63"/>
                  </a:cubicBezTo>
                  <a:cubicBezTo>
                    <a:pt x="11" y="63"/>
                    <a:pt x="6" y="60"/>
                    <a:pt x="6" y="54"/>
                  </a:cubicBezTo>
                  <a:lnTo>
                    <a:pt x="6" y="54"/>
                  </a:lnTo>
                  <a:lnTo>
                    <a:pt x="0" y="54"/>
                  </a:lnTo>
                  <a:lnTo>
                    <a:pt x="0" y="65"/>
                  </a:lnTo>
                  <a:cubicBezTo>
                    <a:pt x="0" y="66"/>
                    <a:pt x="1" y="67"/>
                    <a:pt x="3" y="68"/>
                  </a:cubicBezTo>
                  <a:cubicBezTo>
                    <a:pt x="5" y="70"/>
                    <a:pt x="11" y="71"/>
                    <a:pt x="18" y="71"/>
                  </a:cubicBezTo>
                  <a:cubicBezTo>
                    <a:pt x="36" y="71"/>
                    <a:pt x="50" y="61"/>
                    <a:pt x="50" y="47"/>
                  </a:cubicBezTo>
                  <a:cubicBezTo>
                    <a:pt x="50" y="36"/>
                    <a:pt x="40" y="31"/>
                    <a:pt x="35" y="29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E135D536-1C1F-AADD-33DE-36F9C3744D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310" y="226228"/>
              <a:ext cx="211503" cy="159620"/>
            </a:xfrm>
            <a:custGeom>
              <a:avLst/>
              <a:gdLst>
                <a:gd name="T0" fmla="*/ 2147483646 w 234"/>
                <a:gd name="T1" fmla="*/ 2147483646 h 182"/>
                <a:gd name="T2" fmla="*/ 2147483646 w 234"/>
                <a:gd name="T3" fmla="*/ 2147483646 h 182"/>
                <a:gd name="T4" fmla="*/ 2147483646 w 234"/>
                <a:gd name="T5" fmla="*/ 2147483646 h 182"/>
                <a:gd name="T6" fmla="*/ 2147483646 w 234"/>
                <a:gd name="T7" fmla="*/ 2147483646 h 182"/>
                <a:gd name="T8" fmla="*/ 2147483646 w 234"/>
                <a:gd name="T9" fmla="*/ 2147483646 h 182"/>
                <a:gd name="T10" fmla="*/ 2147483646 w 234"/>
                <a:gd name="T11" fmla="*/ 2147483646 h 182"/>
                <a:gd name="T12" fmla="*/ 2147483646 w 234"/>
                <a:gd name="T13" fmla="*/ 2147483646 h 182"/>
                <a:gd name="T14" fmla="*/ 2147483646 w 234"/>
                <a:gd name="T15" fmla="*/ 2147483646 h 182"/>
                <a:gd name="T16" fmla="*/ 2147483646 w 234"/>
                <a:gd name="T17" fmla="*/ 2147483646 h 182"/>
                <a:gd name="T18" fmla="*/ 2147483646 w 234"/>
                <a:gd name="T19" fmla="*/ 2147483646 h 182"/>
                <a:gd name="T20" fmla="*/ 2147483646 w 234"/>
                <a:gd name="T21" fmla="*/ 2147483646 h 182"/>
                <a:gd name="T22" fmla="*/ 2147483646 w 234"/>
                <a:gd name="T23" fmla="*/ 2147483646 h 182"/>
                <a:gd name="T24" fmla="*/ 2147483646 w 234"/>
                <a:gd name="T25" fmla="*/ 2147483646 h 182"/>
                <a:gd name="T26" fmla="*/ 2147483646 w 234"/>
                <a:gd name="T27" fmla="*/ 2147483646 h 182"/>
                <a:gd name="T28" fmla="*/ 0 w 234"/>
                <a:gd name="T29" fmla="*/ 2147483646 h 182"/>
                <a:gd name="T30" fmla="*/ 0 w 234"/>
                <a:gd name="T31" fmla="*/ 2147483646 h 182"/>
                <a:gd name="T32" fmla="*/ 2147483646 w 234"/>
                <a:gd name="T33" fmla="*/ 2147483646 h 182"/>
                <a:gd name="T34" fmla="*/ 2147483646 w 234"/>
                <a:gd name="T35" fmla="*/ 2147483646 h 182"/>
                <a:gd name="T36" fmla="*/ 2147483646 w 234"/>
                <a:gd name="T37" fmla="*/ 2147483646 h 182"/>
                <a:gd name="T38" fmla="*/ 2147483646 w 234"/>
                <a:gd name="T39" fmla="*/ 2147483646 h 182"/>
                <a:gd name="T40" fmla="*/ 2147483646 w 234"/>
                <a:gd name="T41" fmla="*/ 0 h 182"/>
                <a:gd name="T42" fmla="*/ 2147483646 w 234"/>
                <a:gd name="T43" fmla="*/ 0 h 182"/>
                <a:gd name="T44" fmla="*/ 2147483646 w 234"/>
                <a:gd name="T45" fmla="*/ 2147483646 h 182"/>
                <a:gd name="T46" fmla="*/ 2147483646 w 234"/>
                <a:gd name="T47" fmla="*/ 0 h 182"/>
                <a:gd name="T48" fmla="*/ 2147483646 w 234"/>
                <a:gd name="T49" fmla="*/ 0 h 182"/>
                <a:gd name="T50" fmla="*/ 2147483646 w 234"/>
                <a:gd name="T51" fmla="*/ 2147483646 h 182"/>
                <a:gd name="T52" fmla="*/ 2147483646 w 234"/>
                <a:gd name="T53" fmla="*/ 2147483646 h 182"/>
                <a:gd name="T54" fmla="*/ 2147483646 w 234"/>
                <a:gd name="T55" fmla="*/ 2147483646 h 182"/>
                <a:gd name="T56" fmla="*/ 2147483646 w 234"/>
                <a:gd name="T57" fmla="*/ 2147483646 h 182"/>
                <a:gd name="T58" fmla="*/ 2147483646 w 234"/>
                <a:gd name="T59" fmla="*/ 2147483646 h 182"/>
                <a:gd name="T60" fmla="*/ 2147483646 w 234"/>
                <a:gd name="T61" fmla="*/ 2147483646 h 18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234" h="182">
                  <a:moveTo>
                    <a:pt x="155" y="182"/>
                  </a:moveTo>
                  <a:lnTo>
                    <a:pt x="155" y="182"/>
                  </a:lnTo>
                  <a:lnTo>
                    <a:pt x="155" y="173"/>
                  </a:lnTo>
                  <a:cubicBezTo>
                    <a:pt x="176" y="171"/>
                    <a:pt x="178" y="169"/>
                    <a:pt x="178" y="141"/>
                  </a:cubicBezTo>
                  <a:lnTo>
                    <a:pt x="177" y="32"/>
                  </a:lnTo>
                  <a:lnTo>
                    <a:pt x="176" y="32"/>
                  </a:lnTo>
                  <a:lnTo>
                    <a:pt x="112" y="180"/>
                  </a:lnTo>
                  <a:lnTo>
                    <a:pt x="105" y="180"/>
                  </a:lnTo>
                  <a:lnTo>
                    <a:pt x="46" y="35"/>
                  </a:lnTo>
                  <a:lnTo>
                    <a:pt x="45" y="35"/>
                  </a:lnTo>
                  <a:lnTo>
                    <a:pt x="41" y="110"/>
                  </a:lnTo>
                  <a:cubicBezTo>
                    <a:pt x="40" y="133"/>
                    <a:pt x="40" y="146"/>
                    <a:pt x="41" y="156"/>
                  </a:cubicBezTo>
                  <a:cubicBezTo>
                    <a:pt x="42" y="169"/>
                    <a:pt x="47" y="171"/>
                    <a:pt x="66" y="172"/>
                  </a:cubicBezTo>
                  <a:lnTo>
                    <a:pt x="66" y="182"/>
                  </a:lnTo>
                  <a:lnTo>
                    <a:pt x="0" y="182"/>
                  </a:lnTo>
                  <a:lnTo>
                    <a:pt x="0" y="172"/>
                  </a:lnTo>
                  <a:cubicBezTo>
                    <a:pt x="16" y="171"/>
                    <a:pt x="21" y="167"/>
                    <a:pt x="23" y="156"/>
                  </a:cubicBezTo>
                  <a:cubicBezTo>
                    <a:pt x="25" y="147"/>
                    <a:pt x="26" y="133"/>
                    <a:pt x="28" y="104"/>
                  </a:cubicBezTo>
                  <a:lnTo>
                    <a:pt x="33" y="48"/>
                  </a:lnTo>
                  <a:cubicBezTo>
                    <a:pt x="35" y="14"/>
                    <a:pt x="33" y="11"/>
                    <a:pt x="9" y="9"/>
                  </a:cubicBezTo>
                  <a:lnTo>
                    <a:pt x="9" y="0"/>
                  </a:lnTo>
                  <a:lnTo>
                    <a:pt x="62" y="0"/>
                  </a:lnTo>
                  <a:lnTo>
                    <a:pt x="120" y="129"/>
                  </a:lnTo>
                  <a:lnTo>
                    <a:pt x="178" y="0"/>
                  </a:lnTo>
                  <a:lnTo>
                    <a:pt x="231" y="0"/>
                  </a:lnTo>
                  <a:lnTo>
                    <a:pt x="231" y="9"/>
                  </a:lnTo>
                  <a:cubicBezTo>
                    <a:pt x="208" y="11"/>
                    <a:pt x="207" y="13"/>
                    <a:pt x="207" y="38"/>
                  </a:cubicBezTo>
                  <a:lnTo>
                    <a:pt x="210" y="141"/>
                  </a:lnTo>
                  <a:cubicBezTo>
                    <a:pt x="211" y="169"/>
                    <a:pt x="212" y="171"/>
                    <a:pt x="234" y="173"/>
                  </a:cubicBezTo>
                  <a:lnTo>
                    <a:pt x="234" y="182"/>
                  </a:lnTo>
                  <a:lnTo>
                    <a:pt x="155" y="182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04538C8-DD2D-60AA-ECC5-EE2F3177DB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6713" y="266233"/>
              <a:ext cx="137202" cy="119615"/>
            </a:xfrm>
            <a:custGeom>
              <a:avLst/>
              <a:gdLst>
                <a:gd name="T0" fmla="*/ 2147483646 w 152"/>
                <a:gd name="T1" fmla="*/ 2147483646 h 136"/>
                <a:gd name="T2" fmla="*/ 2147483646 w 152"/>
                <a:gd name="T3" fmla="*/ 2147483646 h 136"/>
                <a:gd name="T4" fmla="*/ 2147483646 w 152"/>
                <a:gd name="T5" fmla="*/ 2147483646 h 136"/>
                <a:gd name="T6" fmla="*/ 2147483646 w 152"/>
                <a:gd name="T7" fmla="*/ 2147483646 h 136"/>
                <a:gd name="T8" fmla="*/ 2147483646 w 152"/>
                <a:gd name="T9" fmla="*/ 2147483646 h 136"/>
                <a:gd name="T10" fmla="*/ 2147483646 w 152"/>
                <a:gd name="T11" fmla="*/ 2147483646 h 136"/>
                <a:gd name="T12" fmla="*/ 2147483646 w 152"/>
                <a:gd name="T13" fmla="*/ 2147483646 h 136"/>
                <a:gd name="T14" fmla="*/ 2147483646 w 152"/>
                <a:gd name="T15" fmla="*/ 2147483646 h 136"/>
                <a:gd name="T16" fmla="*/ 2147483646 w 152"/>
                <a:gd name="T17" fmla="*/ 2147483646 h 136"/>
                <a:gd name="T18" fmla="*/ 2147483646 w 152"/>
                <a:gd name="T19" fmla="*/ 2147483646 h 136"/>
                <a:gd name="T20" fmla="*/ 2147483646 w 152"/>
                <a:gd name="T21" fmla="*/ 2147483646 h 136"/>
                <a:gd name="T22" fmla="*/ 0 w 152"/>
                <a:gd name="T23" fmla="*/ 2147483646 h 136"/>
                <a:gd name="T24" fmla="*/ 0 w 152"/>
                <a:gd name="T25" fmla="*/ 2147483646 h 136"/>
                <a:gd name="T26" fmla="*/ 2147483646 w 152"/>
                <a:gd name="T27" fmla="*/ 2147483646 h 136"/>
                <a:gd name="T28" fmla="*/ 2147483646 w 152"/>
                <a:gd name="T29" fmla="*/ 2035367960 h 136"/>
                <a:gd name="T30" fmla="*/ 2147483646 w 152"/>
                <a:gd name="T31" fmla="*/ 0 h 136"/>
                <a:gd name="T32" fmla="*/ 2147483646 w 152"/>
                <a:gd name="T33" fmla="*/ 2147483646 h 136"/>
                <a:gd name="T34" fmla="*/ 2147483646 w 152"/>
                <a:gd name="T35" fmla="*/ 2147483646 h 136"/>
                <a:gd name="T36" fmla="*/ 2147483646 w 152"/>
                <a:gd name="T37" fmla="*/ 2147483646 h 136"/>
                <a:gd name="T38" fmla="*/ 2147483646 w 152"/>
                <a:gd name="T39" fmla="*/ 2147483646 h 136"/>
                <a:gd name="T40" fmla="*/ 2147483646 w 152"/>
                <a:gd name="T41" fmla="*/ 2147483646 h 136"/>
                <a:gd name="T42" fmla="*/ 2147483646 w 152"/>
                <a:gd name="T43" fmla="*/ 2147483646 h 136"/>
                <a:gd name="T44" fmla="*/ 2147483646 w 152"/>
                <a:gd name="T45" fmla="*/ 2147483646 h 136"/>
                <a:gd name="T46" fmla="*/ 2147483646 w 152"/>
                <a:gd name="T47" fmla="*/ 2147483646 h 136"/>
                <a:gd name="T48" fmla="*/ 2147483646 w 152"/>
                <a:gd name="T49" fmla="*/ 2147483646 h 136"/>
                <a:gd name="T50" fmla="*/ 2147483646 w 152"/>
                <a:gd name="T51" fmla="*/ 2147483646 h 1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36">
                  <a:moveTo>
                    <a:pt x="84" y="136"/>
                  </a:moveTo>
                  <a:lnTo>
                    <a:pt x="84" y="136"/>
                  </a:lnTo>
                  <a:lnTo>
                    <a:pt x="84" y="127"/>
                  </a:lnTo>
                  <a:lnTo>
                    <a:pt x="90" y="126"/>
                  </a:lnTo>
                  <a:cubicBezTo>
                    <a:pt x="97" y="125"/>
                    <a:pt x="99" y="123"/>
                    <a:pt x="95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5" y="126"/>
                  </a:cubicBezTo>
                  <a:lnTo>
                    <a:pt x="52" y="127"/>
                  </a:lnTo>
                  <a:lnTo>
                    <a:pt x="52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69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4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8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6986DA7F-0AB5-4F80-E86D-A86EB458A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615" y="270033"/>
              <a:ext cx="139102" cy="116414"/>
            </a:xfrm>
            <a:custGeom>
              <a:avLst/>
              <a:gdLst>
                <a:gd name="T0" fmla="*/ 2147483646 w 154"/>
                <a:gd name="T1" fmla="*/ 2147483646 h 133"/>
                <a:gd name="T2" fmla="*/ 2147483646 w 154"/>
                <a:gd name="T3" fmla="*/ 2147483646 h 133"/>
                <a:gd name="T4" fmla="*/ 2147483646 w 154"/>
                <a:gd name="T5" fmla="*/ 2147483646 h 133"/>
                <a:gd name="T6" fmla="*/ 2147483646 w 154"/>
                <a:gd name="T7" fmla="*/ 2147483646 h 133"/>
                <a:gd name="T8" fmla="*/ 2147483646 w 154"/>
                <a:gd name="T9" fmla="*/ 2147483646 h 133"/>
                <a:gd name="T10" fmla="*/ 2147483646 w 154"/>
                <a:gd name="T11" fmla="*/ 2147483646 h 133"/>
                <a:gd name="T12" fmla="*/ 2147483646 w 154"/>
                <a:gd name="T13" fmla="*/ 2147483646 h 133"/>
                <a:gd name="T14" fmla="*/ 2147483646 w 154"/>
                <a:gd name="T15" fmla="*/ 2147483646 h 133"/>
                <a:gd name="T16" fmla="*/ 2147483646 w 154"/>
                <a:gd name="T17" fmla="*/ 2147483646 h 133"/>
                <a:gd name="T18" fmla="*/ 2147483646 w 154"/>
                <a:gd name="T19" fmla="*/ 2147483646 h 133"/>
                <a:gd name="T20" fmla="*/ 2147483646 w 154"/>
                <a:gd name="T21" fmla="*/ 2147483646 h 133"/>
                <a:gd name="T22" fmla="*/ 2147483646 w 154"/>
                <a:gd name="T23" fmla="*/ 2147483646 h 133"/>
                <a:gd name="T24" fmla="*/ 2147483646 w 154"/>
                <a:gd name="T25" fmla="*/ 2147483646 h 133"/>
                <a:gd name="T26" fmla="*/ 2147483646 w 154"/>
                <a:gd name="T27" fmla="*/ 2147483646 h 133"/>
                <a:gd name="T28" fmla="*/ 2147483646 w 154"/>
                <a:gd name="T29" fmla="*/ 2147483646 h 133"/>
                <a:gd name="T30" fmla="*/ 2147483646 w 154"/>
                <a:gd name="T31" fmla="*/ 2147483646 h 133"/>
                <a:gd name="T32" fmla="*/ 2147483646 w 154"/>
                <a:gd name="T33" fmla="*/ 2147483646 h 133"/>
                <a:gd name="T34" fmla="*/ 0 w 154"/>
                <a:gd name="T35" fmla="*/ 2147483646 h 133"/>
                <a:gd name="T36" fmla="*/ 0 w 154"/>
                <a:gd name="T37" fmla="*/ 0 h 133"/>
                <a:gd name="T38" fmla="*/ 2147483646 w 154"/>
                <a:gd name="T39" fmla="*/ 0 h 133"/>
                <a:gd name="T40" fmla="*/ 2147483646 w 154"/>
                <a:gd name="T41" fmla="*/ 2147483646 h 133"/>
                <a:gd name="T42" fmla="*/ 2147483646 w 154"/>
                <a:gd name="T43" fmla="*/ 2147483646 h 133"/>
                <a:gd name="T44" fmla="*/ 2147483646 w 154"/>
                <a:gd name="T45" fmla="*/ 2147483646 h 133"/>
                <a:gd name="T46" fmla="*/ 2147483646 w 154"/>
                <a:gd name="T47" fmla="*/ 2147483646 h 133"/>
                <a:gd name="T48" fmla="*/ 2147483646 w 154"/>
                <a:gd name="T49" fmla="*/ 2147483646 h 133"/>
                <a:gd name="T50" fmla="*/ 2147483646 w 154"/>
                <a:gd name="T51" fmla="*/ 0 h 133"/>
                <a:gd name="T52" fmla="*/ 2147483646 w 154"/>
                <a:gd name="T53" fmla="*/ 0 h 133"/>
                <a:gd name="T54" fmla="*/ 2147483646 w 154"/>
                <a:gd name="T55" fmla="*/ 2147483646 h 13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54" h="133">
                  <a:moveTo>
                    <a:pt x="154" y="9"/>
                  </a:moveTo>
                  <a:lnTo>
                    <a:pt x="154" y="9"/>
                  </a:lnTo>
                  <a:cubicBezTo>
                    <a:pt x="142" y="9"/>
                    <a:pt x="136" y="12"/>
                    <a:pt x="135" y="21"/>
                  </a:cubicBezTo>
                  <a:cubicBezTo>
                    <a:pt x="134" y="28"/>
                    <a:pt x="133" y="38"/>
                    <a:pt x="133" y="56"/>
                  </a:cubicBezTo>
                  <a:lnTo>
                    <a:pt x="133" y="133"/>
                  </a:lnTo>
                  <a:lnTo>
                    <a:pt x="120" y="1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75"/>
                  </a:lnTo>
                  <a:cubicBezTo>
                    <a:pt x="35" y="95"/>
                    <a:pt x="36" y="104"/>
                    <a:pt x="37" y="110"/>
                  </a:cubicBezTo>
                  <a:cubicBezTo>
                    <a:pt x="38" y="119"/>
                    <a:pt x="44" y="122"/>
                    <a:pt x="59" y="123"/>
                  </a:cubicBezTo>
                  <a:lnTo>
                    <a:pt x="59" y="132"/>
                  </a:lnTo>
                  <a:lnTo>
                    <a:pt x="3" y="132"/>
                  </a:lnTo>
                  <a:lnTo>
                    <a:pt x="3" y="123"/>
                  </a:lnTo>
                  <a:cubicBezTo>
                    <a:pt x="15" y="122"/>
                    <a:pt x="21" y="119"/>
                    <a:pt x="22" y="111"/>
                  </a:cubicBezTo>
                  <a:cubicBezTo>
                    <a:pt x="23" y="104"/>
                    <a:pt x="24" y="95"/>
                    <a:pt x="24" y="75"/>
                  </a:cubicBezTo>
                  <a:lnTo>
                    <a:pt x="24" y="37"/>
                  </a:lnTo>
                  <a:cubicBezTo>
                    <a:pt x="24" y="14"/>
                    <a:pt x="19" y="10"/>
                    <a:pt x="0" y="9"/>
                  </a:cubicBezTo>
                  <a:lnTo>
                    <a:pt x="0" y="0"/>
                  </a:lnTo>
                  <a:lnTo>
                    <a:pt x="46" y="0"/>
                  </a:lnTo>
                  <a:lnTo>
                    <a:pt x="121" y="86"/>
                  </a:lnTo>
                  <a:lnTo>
                    <a:pt x="122" y="86"/>
                  </a:lnTo>
                  <a:lnTo>
                    <a:pt x="122" y="57"/>
                  </a:lnTo>
                  <a:cubicBezTo>
                    <a:pt x="122" y="38"/>
                    <a:pt x="121" y="28"/>
                    <a:pt x="120" y="21"/>
                  </a:cubicBezTo>
                  <a:cubicBezTo>
                    <a:pt x="119" y="12"/>
                    <a:pt x="114" y="10"/>
                    <a:pt x="98" y="9"/>
                  </a:cubicBezTo>
                  <a:lnTo>
                    <a:pt x="98" y="0"/>
                  </a:lnTo>
                  <a:lnTo>
                    <a:pt x="154" y="0"/>
                  </a:lnTo>
                  <a:lnTo>
                    <a:pt x="154" y="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A1DA2F75-945F-168F-7422-8D0FD35A2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8517" y="270033"/>
              <a:ext cx="143502" cy="115814"/>
            </a:xfrm>
            <a:custGeom>
              <a:avLst/>
              <a:gdLst>
                <a:gd name="T0" fmla="*/ 2147483646 w 159"/>
                <a:gd name="T1" fmla="*/ 2147483646 h 132"/>
                <a:gd name="T2" fmla="*/ 2147483646 w 159"/>
                <a:gd name="T3" fmla="*/ 2147483646 h 132"/>
                <a:gd name="T4" fmla="*/ 2147483646 w 159"/>
                <a:gd name="T5" fmla="*/ 2147483646 h 132"/>
                <a:gd name="T6" fmla="*/ 2147483646 w 159"/>
                <a:gd name="T7" fmla="*/ 2147483646 h 132"/>
                <a:gd name="T8" fmla="*/ 2147483646 w 159"/>
                <a:gd name="T9" fmla="*/ 2147483646 h 132"/>
                <a:gd name="T10" fmla="*/ 2147483646 w 159"/>
                <a:gd name="T11" fmla="*/ 2147483646 h 132"/>
                <a:gd name="T12" fmla="*/ 2147483646 w 159"/>
                <a:gd name="T13" fmla="*/ 2147483646 h 132"/>
                <a:gd name="T14" fmla="*/ 2147483646 w 159"/>
                <a:gd name="T15" fmla="*/ 2147483646 h 132"/>
                <a:gd name="T16" fmla="*/ 2147483646 w 159"/>
                <a:gd name="T17" fmla="*/ 2147483646 h 132"/>
                <a:gd name="T18" fmla="*/ 735545223 w 159"/>
                <a:gd name="T19" fmla="*/ 2147483646 h 132"/>
                <a:gd name="T20" fmla="*/ 735545223 w 159"/>
                <a:gd name="T21" fmla="*/ 2147483646 h 132"/>
                <a:gd name="T22" fmla="*/ 2147483646 w 159"/>
                <a:gd name="T23" fmla="*/ 2147483646 h 132"/>
                <a:gd name="T24" fmla="*/ 2147483646 w 159"/>
                <a:gd name="T25" fmla="*/ 2147483646 h 132"/>
                <a:gd name="T26" fmla="*/ 0 w 159"/>
                <a:gd name="T27" fmla="*/ 2147483646 h 132"/>
                <a:gd name="T28" fmla="*/ 0 w 159"/>
                <a:gd name="T29" fmla="*/ 0 h 132"/>
                <a:gd name="T30" fmla="*/ 2147483646 w 159"/>
                <a:gd name="T31" fmla="*/ 0 h 132"/>
                <a:gd name="T32" fmla="*/ 2147483646 w 159"/>
                <a:gd name="T33" fmla="*/ 2147483646 h 132"/>
                <a:gd name="T34" fmla="*/ 2147483646 w 159"/>
                <a:gd name="T35" fmla="*/ 2147483646 h 132"/>
                <a:gd name="T36" fmla="*/ 2147483646 w 159"/>
                <a:gd name="T37" fmla="*/ 2147483646 h 132"/>
                <a:gd name="T38" fmla="*/ 2147483646 w 159"/>
                <a:gd name="T39" fmla="*/ 2147483646 h 132"/>
                <a:gd name="T40" fmla="*/ 2147483646 w 159"/>
                <a:gd name="T41" fmla="*/ 2147483646 h 132"/>
                <a:gd name="T42" fmla="*/ 2147483646 w 159"/>
                <a:gd name="T43" fmla="*/ 2147483646 h 132"/>
                <a:gd name="T44" fmla="*/ 2147483646 w 159"/>
                <a:gd name="T45" fmla="*/ 0 h 132"/>
                <a:gd name="T46" fmla="*/ 2147483646 w 159"/>
                <a:gd name="T47" fmla="*/ 0 h 132"/>
                <a:gd name="T48" fmla="*/ 2147483646 w 159"/>
                <a:gd name="T49" fmla="*/ 2147483646 h 132"/>
                <a:gd name="T50" fmla="*/ 2147483646 w 159"/>
                <a:gd name="T51" fmla="*/ 2147483646 h 132"/>
                <a:gd name="T52" fmla="*/ 2147483646 w 159"/>
                <a:gd name="T53" fmla="*/ 2147483646 h 132"/>
                <a:gd name="T54" fmla="*/ 2147483646 w 159"/>
                <a:gd name="T55" fmla="*/ 2147483646 h 132"/>
                <a:gd name="T56" fmla="*/ 2147483646 w 159"/>
                <a:gd name="T57" fmla="*/ 2147483646 h 132"/>
                <a:gd name="T58" fmla="*/ 2147483646 w 159"/>
                <a:gd name="T59" fmla="*/ 2147483646 h 1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59" h="132">
                  <a:moveTo>
                    <a:pt x="91" y="132"/>
                  </a:moveTo>
                  <a:lnTo>
                    <a:pt x="91" y="132"/>
                  </a:lnTo>
                  <a:lnTo>
                    <a:pt x="91" y="123"/>
                  </a:lnTo>
                  <a:cubicBezTo>
                    <a:pt x="107" y="121"/>
                    <a:pt x="109" y="120"/>
                    <a:pt x="109" y="100"/>
                  </a:cubicBezTo>
                  <a:lnTo>
                    <a:pt x="109" y="68"/>
                  </a:lnTo>
                  <a:lnTo>
                    <a:pt x="52" y="68"/>
                  </a:lnTo>
                  <a:lnTo>
                    <a:pt x="52" y="100"/>
                  </a:lnTo>
                  <a:cubicBezTo>
                    <a:pt x="52" y="120"/>
                    <a:pt x="53" y="121"/>
                    <a:pt x="69" y="123"/>
                  </a:cubicBezTo>
                  <a:lnTo>
                    <a:pt x="69" y="132"/>
                  </a:lnTo>
                  <a:lnTo>
                    <a:pt x="1" y="132"/>
                  </a:lnTo>
                  <a:lnTo>
                    <a:pt x="1" y="123"/>
                  </a:lnTo>
                  <a:cubicBezTo>
                    <a:pt x="19" y="122"/>
                    <a:pt x="21" y="120"/>
                    <a:pt x="21" y="100"/>
                  </a:cubicBezTo>
                  <a:lnTo>
                    <a:pt x="21" y="32"/>
                  </a:lnTo>
                  <a:cubicBezTo>
                    <a:pt x="21" y="12"/>
                    <a:pt x="19" y="10"/>
                    <a:pt x="0" y="9"/>
                  </a:cubicBezTo>
                  <a:lnTo>
                    <a:pt x="0" y="0"/>
                  </a:lnTo>
                  <a:lnTo>
                    <a:pt x="69" y="0"/>
                  </a:lnTo>
                  <a:lnTo>
                    <a:pt x="69" y="9"/>
                  </a:lnTo>
                  <a:cubicBezTo>
                    <a:pt x="53" y="10"/>
                    <a:pt x="52" y="12"/>
                    <a:pt x="52" y="32"/>
                  </a:cubicBezTo>
                  <a:lnTo>
                    <a:pt x="52" y="56"/>
                  </a:lnTo>
                  <a:lnTo>
                    <a:pt x="109" y="56"/>
                  </a:lnTo>
                  <a:lnTo>
                    <a:pt x="109" y="32"/>
                  </a:lnTo>
                  <a:cubicBezTo>
                    <a:pt x="109" y="12"/>
                    <a:pt x="107" y="10"/>
                    <a:pt x="91" y="9"/>
                  </a:cubicBezTo>
                  <a:lnTo>
                    <a:pt x="91" y="0"/>
                  </a:lnTo>
                  <a:lnTo>
                    <a:pt x="159" y="0"/>
                  </a:lnTo>
                  <a:lnTo>
                    <a:pt x="159" y="8"/>
                  </a:lnTo>
                  <a:cubicBezTo>
                    <a:pt x="142" y="10"/>
                    <a:pt x="140" y="12"/>
                    <a:pt x="140" y="32"/>
                  </a:cubicBezTo>
                  <a:lnTo>
                    <a:pt x="140" y="100"/>
                  </a:lnTo>
                  <a:cubicBezTo>
                    <a:pt x="140" y="120"/>
                    <a:pt x="142" y="121"/>
                    <a:pt x="159" y="123"/>
                  </a:cubicBezTo>
                  <a:lnTo>
                    <a:pt x="159" y="132"/>
                  </a:lnTo>
                  <a:lnTo>
                    <a:pt x="91" y="132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F0944BDE-F54F-D162-506F-D54B74AFF4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78519" y="266233"/>
              <a:ext cx="137202" cy="119615"/>
            </a:xfrm>
            <a:custGeom>
              <a:avLst/>
              <a:gdLst>
                <a:gd name="T0" fmla="*/ 2147483646 w 152"/>
                <a:gd name="T1" fmla="*/ 2147483646 h 136"/>
                <a:gd name="T2" fmla="*/ 2147483646 w 152"/>
                <a:gd name="T3" fmla="*/ 2147483646 h 136"/>
                <a:gd name="T4" fmla="*/ 2147483646 w 152"/>
                <a:gd name="T5" fmla="*/ 2147483646 h 136"/>
                <a:gd name="T6" fmla="*/ 2147483646 w 152"/>
                <a:gd name="T7" fmla="*/ 2147483646 h 136"/>
                <a:gd name="T8" fmla="*/ 2147483646 w 152"/>
                <a:gd name="T9" fmla="*/ 2147483646 h 136"/>
                <a:gd name="T10" fmla="*/ 2147483646 w 152"/>
                <a:gd name="T11" fmla="*/ 2147483646 h 136"/>
                <a:gd name="T12" fmla="*/ 2147483646 w 152"/>
                <a:gd name="T13" fmla="*/ 2147483646 h 136"/>
                <a:gd name="T14" fmla="*/ 2147483646 w 152"/>
                <a:gd name="T15" fmla="*/ 2147483646 h 136"/>
                <a:gd name="T16" fmla="*/ 2147483646 w 152"/>
                <a:gd name="T17" fmla="*/ 2147483646 h 136"/>
                <a:gd name="T18" fmla="*/ 2147483646 w 152"/>
                <a:gd name="T19" fmla="*/ 2147483646 h 136"/>
                <a:gd name="T20" fmla="*/ 2147483646 w 152"/>
                <a:gd name="T21" fmla="*/ 2147483646 h 136"/>
                <a:gd name="T22" fmla="*/ 0 w 152"/>
                <a:gd name="T23" fmla="*/ 2147483646 h 136"/>
                <a:gd name="T24" fmla="*/ 0 w 152"/>
                <a:gd name="T25" fmla="*/ 2147483646 h 136"/>
                <a:gd name="T26" fmla="*/ 2147483646 w 152"/>
                <a:gd name="T27" fmla="*/ 2147483646 h 136"/>
                <a:gd name="T28" fmla="*/ 2147483646 w 152"/>
                <a:gd name="T29" fmla="*/ 2035367960 h 136"/>
                <a:gd name="T30" fmla="*/ 2147483646 w 152"/>
                <a:gd name="T31" fmla="*/ 0 h 136"/>
                <a:gd name="T32" fmla="*/ 2147483646 w 152"/>
                <a:gd name="T33" fmla="*/ 2147483646 h 136"/>
                <a:gd name="T34" fmla="*/ 2147483646 w 152"/>
                <a:gd name="T35" fmla="*/ 2147483646 h 136"/>
                <a:gd name="T36" fmla="*/ 2147483646 w 152"/>
                <a:gd name="T37" fmla="*/ 2147483646 h 136"/>
                <a:gd name="T38" fmla="*/ 2147483646 w 152"/>
                <a:gd name="T39" fmla="*/ 2147483646 h 136"/>
                <a:gd name="T40" fmla="*/ 2147483646 w 152"/>
                <a:gd name="T41" fmla="*/ 2147483646 h 136"/>
                <a:gd name="T42" fmla="*/ 2147483646 w 152"/>
                <a:gd name="T43" fmla="*/ 2147483646 h 136"/>
                <a:gd name="T44" fmla="*/ 2147483646 w 152"/>
                <a:gd name="T45" fmla="*/ 2147483646 h 136"/>
                <a:gd name="T46" fmla="*/ 2147483646 w 152"/>
                <a:gd name="T47" fmla="*/ 2147483646 h 136"/>
                <a:gd name="T48" fmla="*/ 2147483646 w 152"/>
                <a:gd name="T49" fmla="*/ 2147483646 h 136"/>
                <a:gd name="T50" fmla="*/ 2147483646 w 152"/>
                <a:gd name="T51" fmla="*/ 2147483646 h 1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36">
                  <a:moveTo>
                    <a:pt x="85" y="136"/>
                  </a:moveTo>
                  <a:lnTo>
                    <a:pt x="85" y="136"/>
                  </a:lnTo>
                  <a:lnTo>
                    <a:pt x="85" y="127"/>
                  </a:lnTo>
                  <a:lnTo>
                    <a:pt x="90" y="126"/>
                  </a:lnTo>
                  <a:cubicBezTo>
                    <a:pt x="98" y="125"/>
                    <a:pt x="100" y="123"/>
                    <a:pt x="96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6" y="126"/>
                  </a:cubicBezTo>
                  <a:lnTo>
                    <a:pt x="53" y="127"/>
                  </a:lnTo>
                  <a:lnTo>
                    <a:pt x="53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70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5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9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AB8F44B-8B3E-BCDE-19B1-DA2BFDF2B4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621" y="265633"/>
              <a:ext cx="115602" cy="120215"/>
            </a:xfrm>
            <a:custGeom>
              <a:avLst/>
              <a:gdLst>
                <a:gd name="T0" fmla="*/ 2147483646 w 128"/>
                <a:gd name="T1" fmla="*/ 2147483646 h 137"/>
                <a:gd name="T2" fmla="*/ 2147483646 w 128"/>
                <a:gd name="T3" fmla="*/ 2147483646 h 137"/>
                <a:gd name="T4" fmla="*/ 2147483646 w 128"/>
                <a:gd name="T5" fmla="*/ 2147483646 h 137"/>
                <a:gd name="T6" fmla="*/ 2147483646 w 128"/>
                <a:gd name="T7" fmla="*/ 2147483646 h 137"/>
                <a:gd name="T8" fmla="*/ 2147483646 w 128"/>
                <a:gd name="T9" fmla="*/ 2147483646 h 137"/>
                <a:gd name="T10" fmla="*/ 2147483646 w 128"/>
                <a:gd name="T11" fmla="*/ 2147483646 h 137"/>
                <a:gd name="T12" fmla="*/ 2147483646 w 128"/>
                <a:gd name="T13" fmla="*/ 2147483646 h 137"/>
                <a:gd name="T14" fmla="*/ 2147483646 w 128"/>
                <a:gd name="T15" fmla="*/ 2147483646 h 137"/>
                <a:gd name="T16" fmla="*/ 2147483646 w 128"/>
                <a:gd name="T17" fmla="*/ 2147483646 h 137"/>
                <a:gd name="T18" fmla="*/ 2147483646 w 128"/>
                <a:gd name="T19" fmla="*/ 2147483646 h 137"/>
                <a:gd name="T20" fmla="*/ 2147483646 w 128"/>
                <a:gd name="T21" fmla="*/ 2147483646 h 137"/>
                <a:gd name="T22" fmla="*/ 2147483646 w 128"/>
                <a:gd name="T23" fmla="*/ 2147483646 h 137"/>
                <a:gd name="T24" fmla="*/ 2147483646 w 128"/>
                <a:gd name="T25" fmla="*/ 2147483646 h 137"/>
                <a:gd name="T26" fmla="*/ 2147483646 w 128"/>
                <a:gd name="T27" fmla="*/ 2147483646 h 137"/>
                <a:gd name="T28" fmla="*/ 2147483646 w 128"/>
                <a:gd name="T29" fmla="*/ 2147483646 h 137"/>
                <a:gd name="T30" fmla="*/ 0 w 128"/>
                <a:gd name="T31" fmla="*/ 2147483646 h 137"/>
                <a:gd name="T32" fmla="*/ 1473087386 w 128"/>
                <a:gd name="T33" fmla="*/ 0 h 137"/>
                <a:gd name="T34" fmla="*/ 2147483646 w 128"/>
                <a:gd name="T35" fmla="*/ 0 h 137"/>
                <a:gd name="T36" fmla="*/ 2147483646 w 128"/>
                <a:gd name="T37" fmla="*/ 2147483646 h 137"/>
                <a:gd name="T38" fmla="*/ 2147483646 w 128"/>
                <a:gd name="T39" fmla="*/ 2147483646 h 137"/>
                <a:gd name="T40" fmla="*/ 2147483646 w 128"/>
                <a:gd name="T41" fmla="*/ 0 h 137"/>
                <a:gd name="T42" fmla="*/ 2147483646 w 128"/>
                <a:gd name="T43" fmla="*/ 0 h 137"/>
                <a:gd name="T44" fmla="*/ 2147483646 w 128"/>
                <a:gd name="T45" fmla="*/ 2147483646 h 137"/>
                <a:gd name="T46" fmla="*/ 2147483646 w 128"/>
                <a:gd name="T47" fmla="*/ 2147483646 h 13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28" h="137">
                  <a:moveTo>
                    <a:pt x="119" y="43"/>
                  </a:moveTo>
                  <a:lnTo>
                    <a:pt x="119" y="43"/>
                  </a:lnTo>
                  <a:cubicBezTo>
                    <a:pt x="116" y="30"/>
                    <a:pt x="113" y="25"/>
                    <a:pt x="110" y="21"/>
                  </a:cubicBezTo>
                  <a:cubicBezTo>
                    <a:pt x="107" y="17"/>
                    <a:pt x="100" y="16"/>
                    <a:pt x="90" y="16"/>
                  </a:cubicBezTo>
                  <a:lnTo>
                    <a:pt x="79" y="16"/>
                  </a:lnTo>
                  <a:lnTo>
                    <a:pt x="79" y="105"/>
                  </a:lnTo>
                  <a:cubicBezTo>
                    <a:pt x="79" y="125"/>
                    <a:pt x="81" y="126"/>
                    <a:pt x="101" y="128"/>
                  </a:cubicBezTo>
                  <a:lnTo>
                    <a:pt x="101" y="137"/>
                  </a:lnTo>
                  <a:lnTo>
                    <a:pt x="27" y="137"/>
                  </a:lnTo>
                  <a:lnTo>
                    <a:pt x="27" y="128"/>
                  </a:lnTo>
                  <a:cubicBezTo>
                    <a:pt x="46" y="126"/>
                    <a:pt x="48" y="125"/>
                    <a:pt x="48" y="105"/>
                  </a:cubicBezTo>
                  <a:lnTo>
                    <a:pt x="48" y="16"/>
                  </a:lnTo>
                  <a:lnTo>
                    <a:pt x="40" y="16"/>
                  </a:lnTo>
                  <a:cubicBezTo>
                    <a:pt x="25" y="16"/>
                    <a:pt x="21" y="18"/>
                    <a:pt x="17" y="22"/>
                  </a:cubicBezTo>
                  <a:cubicBezTo>
                    <a:pt x="14" y="26"/>
                    <a:pt x="11" y="32"/>
                    <a:pt x="9" y="42"/>
                  </a:cubicBezTo>
                  <a:lnTo>
                    <a:pt x="0" y="42"/>
                  </a:lnTo>
                  <a:cubicBezTo>
                    <a:pt x="0" y="25"/>
                    <a:pt x="2" y="10"/>
                    <a:pt x="2" y="0"/>
                  </a:cubicBezTo>
                  <a:lnTo>
                    <a:pt x="9" y="0"/>
                  </a:lnTo>
                  <a:cubicBezTo>
                    <a:pt x="12" y="5"/>
                    <a:pt x="14" y="5"/>
                    <a:pt x="21" y="5"/>
                  </a:cubicBezTo>
                  <a:lnTo>
                    <a:pt x="108" y="5"/>
                  </a:lnTo>
                  <a:cubicBezTo>
                    <a:pt x="114" y="5"/>
                    <a:pt x="116" y="4"/>
                    <a:pt x="119" y="0"/>
                  </a:cubicBezTo>
                  <a:lnTo>
                    <a:pt x="125" y="0"/>
                  </a:lnTo>
                  <a:cubicBezTo>
                    <a:pt x="125" y="10"/>
                    <a:pt x="127" y="30"/>
                    <a:pt x="128" y="42"/>
                  </a:cubicBezTo>
                  <a:lnTo>
                    <a:pt x="119" y="4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9C2908AA-E4C4-29E8-0B03-66E3A4ABB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4123" y="265633"/>
              <a:ext cx="115602" cy="120215"/>
            </a:xfrm>
            <a:custGeom>
              <a:avLst/>
              <a:gdLst>
                <a:gd name="T0" fmla="*/ 2147483646 w 128"/>
                <a:gd name="T1" fmla="*/ 2147483646 h 137"/>
                <a:gd name="T2" fmla="*/ 2147483646 w 128"/>
                <a:gd name="T3" fmla="*/ 2147483646 h 137"/>
                <a:gd name="T4" fmla="*/ 2147483646 w 128"/>
                <a:gd name="T5" fmla="*/ 2147483646 h 137"/>
                <a:gd name="T6" fmla="*/ 2147483646 w 128"/>
                <a:gd name="T7" fmla="*/ 2147483646 h 137"/>
                <a:gd name="T8" fmla="*/ 2147483646 w 128"/>
                <a:gd name="T9" fmla="*/ 2147483646 h 137"/>
                <a:gd name="T10" fmla="*/ 2147483646 w 128"/>
                <a:gd name="T11" fmla="*/ 2147483646 h 137"/>
                <a:gd name="T12" fmla="*/ 2147483646 w 128"/>
                <a:gd name="T13" fmla="*/ 2147483646 h 137"/>
                <a:gd name="T14" fmla="*/ 2147483646 w 128"/>
                <a:gd name="T15" fmla="*/ 2147483646 h 137"/>
                <a:gd name="T16" fmla="*/ 2147483646 w 128"/>
                <a:gd name="T17" fmla="*/ 2147483646 h 137"/>
                <a:gd name="T18" fmla="*/ 2147483646 w 128"/>
                <a:gd name="T19" fmla="*/ 2147483646 h 137"/>
                <a:gd name="T20" fmla="*/ 2147483646 w 128"/>
                <a:gd name="T21" fmla="*/ 2147483646 h 137"/>
                <a:gd name="T22" fmla="*/ 2147483646 w 128"/>
                <a:gd name="T23" fmla="*/ 2147483646 h 137"/>
                <a:gd name="T24" fmla="*/ 2147483646 w 128"/>
                <a:gd name="T25" fmla="*/ 2147483646 h 137"/>
                <a:gd name="T26" fmla="*/ 2147483646 w 128"/>
                <a:gd name="T27" fmla="*/ 2147483646 h 137"/>
                <a:gd name="T28" fmla="*/ 2147483646 w 128"/>
                <a:gd name="T29" fmla="*/ 2147483646 h 137"/>
                <a:gd name="T30" fmla="*/ 0 w 128"/>
                <a:gd name="T31" fmla="*/ 2147483646 h 137"/>
                <a:gd name="T32" fmla="*/ 1473087386 w 128"/>
                <a:gd name="T33" fmla="*/ 0 h 137"/>
                <a:gd name="T34" fmla="*/ 2147483646 w 128"/>
                <a:gd name="T35" fmla="*/ 0 h 137"/>
                <a:gd name="T36" fmla="*/ 2147483646 w 128"/>
                <a:gd name="T37" fmla="*/ 2147483646 h 137"/>
                <a:gd name="T38" fmla="*/ 2147483646 w 128"/>
                <a:gd name="T39" fmla="*/ 2147483646 h 137"/>
                <a:gd name="T40" fmla="*/ 2147483646 w 128"/>
                <a:gd name="T41" fmla="*/ 0 h 137"/>
                <a:gd name="T42" fmla="*/ 2147483646 w 128"/>
                <a:gd name="T43" fmla="*/ 0 h 137"/>
                <a:gd name="T44" fmla="*/ 2147483646 w 128"/>
                <a:gd name="T45" fmla="*/ 2147483646 h 137"/>
                <a:gd name="T46" fmla="*/ 2147483646 w 128"/>
                <a:gd name="T47" fmla="*/ 2147483646 h 13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28" h="137">
                  <a:moveTo>
                    <a:pt x="119" y="43"/>
                  </a:moveTo>
                  <a:lnTo>
                    <a:pt x="119" y="43"/>
                  </a:lnTo>
                  <a:cubicBezTo>
                    <a:pt x="116" y="30"/>
                    <a:pt x="113" y="25"/>
                    <a:pt x="110" y="21"/>
                  </a:cubicBezTo>
                  <a:cubicBezTo>
                    <a:pt x="107" y="17"/>
                    <a:pt x="101" y="16"/>
                    <a:pt x="90" y="16"/>
                  </a:cubicBezTo>
                  <a:lnTo>
                    <a:pt x="79" y="16"/>
                  </a:lnTo>
                  <a:lnTo>
                    <a:pt x="79" y="105"/>
                  </a:lnTo>
                  <a:cubicBezTo>
                    <a:pt x="79" y="125"/>
                    <a:pt x="81" y="126"/>
                    <a:pt x="101" y="128"/>
                  </a:cubicBezTo>
                  <a:lnTo>
                    <a:pt x="101" y="137"/>
                  </a:lnTo>
                  <a:lnTo>
                    <a:pt x="27" y="137"/>
                  </a:lnTo>
                  <a:lnTo>
                    <a:pt x="27" y="128"/>
                  </a:lnTo>
                  <a:cubicBezTo>
                    <a:pt x="46" y="126"/>
                    <a:pt x="48" y="125"/>
                    <a:pt x="48" y="105"/>
                  </a:cubicBezTo>
                  <a:lnTo>
                    <a:pt x="48" y="16"/>
                  </a:lnTo>
                  <a:lnTo>
                    <a:pt x="40" y="16"/>
                  </a:lnTo>
                  <a:cubicBezTo>
                    <a:pt x="25" y="16"/>
                    <a:pt x="21" y="18"/>
                    <a:pt x="17" y="22"/>
                  </a:cubicBezTo>
                  <a:cubicBezTo>
                    <a:pt x="14" y="26"/>
                    <a:pt x="11" y="32"/>
                    <a:pt x="9" y="42"/>
                  </a:cubicBezTo>
                  <a:lnTo>
                    <a:pt x="0" y="42"/>
                  </a:lnTo>
                  <a:cubicBezTo>
                    <a:pt x="1" y="25"/>
                    <a:pt x="2" y="10"/>
                    <a:pt x="2" y="0"/>
                  </a:cubicBezTo>
                  <a:lnTo>
                    <a:pt x="9" y="0"/>
                  </a:lnTo>
                  <a:cubicBezTo>
                    <a:pt x="12" y="5"/>
                    <a:pt x="14" y="5"/>
                    <a:pt x="21" y="5"/>
                  </a:cubicBezTo>
                  <a:lnTo>
                    <a:pt x="108" y="5"/>
                  </a:lnTo>
                  <a:cubicBezTo>
                    <a:pt x="114" y="5"/>
                    <a:pt x="116" y="4"/>
                    <a:pt x="119" y="0"/>
                  </a:cubicBezTo>
                  <a:lnTo>
                    <a:pt x="125" y="0"/>
                  </a:lnTo>
                  <a:cubicBezTo>
                    <a:pt x="125" y="10"/>
                    <a:pt x="127" y="30"/>
                    <a:pt x="128" y="42"/>
                  </a:cubicBezTo>
                  <a:lnTo>
                    <a:pt x="119" y="4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B75D4886-67FF-92E8-EA89-7EB84ACDA7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4125" y="266233"/>
              <a:ext cx="137202" cy="119615"/>
            </a:xfrm>
            <a:custGeom>
              <a:avLst/>
              <a:gdLst>
                <a:gd name="T0" fmla="*/ 2147483646 w 152"/>
                <a:gd name="T1" fmla="*/ 2147483646 h 136"/>
                <a:gd name="T2" fmla="*/ 2147483646 w 152"/>
                <a:gd name="T3" fmla="*/ 2147483646 h 136"/>
                <a:gd name="T4" fmla="*/ 2147483646 w 152"/>
                <a:gd name="T5" fmla="*/ 2147483646 h 136"/>
                <a:gd name="T6" fmla="*/ 2147483646 w 152"/>
                <a:gd name="T7" fmla="*/ 2147483646 h 136"/>
                <a:gd name="T8" fmla="*/ 2147483646 w 152"/>
                <a:gd name="T9" fmla="*/ 2147483646 h 136"/>
                <a:gd name="T10" fmla="*/ 2147483646 w 152"/>
                <a:gd name="T11" fmla="*/ 2147483646 h 136"/>
                <a:gd name="T12" fmla="*/ 2147483646 w 152"/>
                <a:gd name="T13" fmla="*/ 2147483646 h 136"/>
                <a:gd name="T14" fmla="*/ 2147483646 w 152"/>
                <a:gd name="T15" fmla="*/ 2147483646 h 136"/>
                <a:gd name="T16" fmla="*/ 2147483646 w 152"/>
                <a:gd name="T17" fmla="*/ 2147483646 h 136"/>
                <a:gd name="T18" fmla="*/ 2147483646 w 152"/>
                <a:gd name="T19" fmla="*/ 2147483646 h 136"/>
                <a:gd name="T20" fmla="*/ 2147483646 w 152"/>
                <a:gd name="T21" fmla="*/ 2147483646 h 136"/>
                <a:gd name="T22" fmla="*/ 0 w 152"/>
                <a:gd name="T23" fmla="*/ 2147483646 h 136"/>
                <a:gd name="T24" fmla="*/ 0 w 152"/>
                <a:gd name="T25" fmla="*/ 2147483646 h 136"/>
                <a:gd name="T26" fmla="*/ 2147483646 w 152"/>
                <a:gd name="T27" fmla="*/ 2147483646 h 136"/>
                <a:gd name="T28" fmla="*/ 2147483646 w 152"/>
                <a:gd name="T29" fmla="*/ 2035367960 h 136"/>
                <a:gd name="T30" fmla="*/ 2147483646 w 152"/>
                <a:gd name="T31" fmla="*/ 0 h 136"/>
                <a:gd name="T32" fmla="*/ 2147483646 w 152"/>
                <a:gd name="T33" fmla="*/ 2147483646 h 136"/>
                <a:gd name="T34" fmla="*/ 2147483646 w 152"/>
                <a:gd name="T35" fmla="*/ 2147483646 h 136"/>
                <a:gd name="T36" fmla="*/ 2147483646 w 152"/>
                <a:gd name="T37" fmla="*/ 2147483646 h 136"/>
                <a:gd name="T38" fmla="*/ 2147483646 w 152"/>
                <a:gd name="T39" fmla="*/ 2147483646 h 136"/>
                <a:gd name="T40" fmla="*/ 2147483646 w 152"/>
                <a:gd name="T41" fmla="*/ 2147483646 h 136"/>
                <a:gd name="T42" fmla="*/ 2147483646 w 152"/>
                <a:gd name="T43" fmla="*/ 2147483646 h 136"/>
                <a:gd name="T44" fmla="*/ 2147483646 w 152"/>
                <a:gd name="T45" fmla="*/ 2147483646 h 136"/>
                <a:gd name="T46" fmla="*/ 2147483646 w 152"/>
                <a:gd name="T47" fmla="*/ 2147483646 h 136"/>
                <a:gd name="T48" fmla="*/ 2147483646 w 152"/>
                <a:gd name="T49" fmla="*/ 2147483646 h 136"/>
                <a:gd name="T50" fmla="*/ 2147483646 w 152"/>
                <a:gd name="T51" fmla="*/ 2147483646 h 1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36">
                  <a:moveTo>
                    <a:pt x="85" y="136"/>
                  </a:moveTo>
                  <a:lnTo>
                    <a:pt x="85" y="136"/>
                  </a:lnTo>
                  <a:lnTo>
                    <a:pt x="85" y="127"/>
                  </a:lnTo>
                  <a:lnTo>
                    <a:pt x="90" y="126"/>
                  </a:lnTo>
                  <a:cubicBezTo>
                    <a:pt x="97" y="125"/>
                    <a:pt x="99" y="123"/>
                    <a:pt x="95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5" y="126"/>
                  </a:cubicBezTo>
                  <a:lnTo>
                    <a:pt x="52" y="127"/>
                  </a:lnTo>
                  <a:lnTo>
                    <a:pt x="52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69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5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8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0424796-420F-07A8-A398-3A0FDD9803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4027" y="270033"/>
              <a:ext cx="139102" cy="116414"/>
            </a:xfrm>
            <a:custGeom>
              <a:avLst/>
              <a:gdLst>
                <a:gd name="T0" fmla="*/ 2147483646 w 154"/>
                <a:gd name="T1" fmla="*/ 2147483646 h 133"/>
                <a:gd name="T2" fmla="*/ 2147483646 w 154"/>
                <a:gd name="T3" fmla="*/ 2147483646 h 133"/>
                <a:gd name="T4" fmla="*/ 2147483646 w 154"/>
                <a:gd name="T5" fmla="*/ 2147483646 h 133"/>
                <a:gd name="T6" fmla="*/ 2147483646 w 154"/>
                <a:gd name="T7" fmla="*/ 2147483646 h 133"/>
                <a:gd name="T8" fmla="*/ 2147483646 w 154"/>
                <a:gd name="T9" fmla="*/ 2147483646 h 133"/>
                <a:gd name="T10" fmla="*/ 2147483646 w 154"/>
                <a:gd name="T11" fmla="*/ 2147483646 h 133"/>
                <a:gd name="T12" fmla="*/ 2147483646 w 154"/>
                <a:gd name="T13" fmla="*/ 2147483646 h 133"/>
                <a:gd name="T14" fmla="*/ 2147483646 w 154"/>
                <a:gd name="T15" fmla="*/ 2147483646 h 133"/>
                <a:gd name="T16" fmla="*/ 2147483646 w 154"/>
                <a:gd name="T17" fmla="*/ 2147483646 h 133"/>
                <a:gd name="T18" fmla="*/ 2147483646 w 154"/>
                <a:gd name="T19" fmla="*/ 2147483646 h 133"/>
                <a:gd name="T20" fmla="*/ 2147483646 w 154"/>
                <a:gd name="T21" fmla="*/ 2147483646 h 133"/>
                <a:gd name="T22" fmla="*/ 2147483646 w 154"/>
                <a:gd name="T23" fmla="*/ 2147483646 h 133"/>
                <a:gd name="T24" fmla="*/ 2147483646 w 154"/>
                <a:gd name="T25" fmla="*/ 2147483646 h 133"/>
                <a:gd name="T26" fmla="*/ 2147483646 w 154"/>
                <a:gd name="T27" fmla="*/ 2147483646 h 133"/>
                <a:gd name="T28" fmla="*/ 2147483646 w 154"/>
                <a:gd name="T29" fmla="*/ 2147483646 h 133"/>
                <a:gd name="T30" fmla="*/ 2147483646 w 154"/>
                <a:gd name="T31" fmla="*/ 2147483646 h 133"/>
                <a:gd name="T32" fmla="*/ 2147483646 w 154"/>
                <a:gd name="T33" fmla="*/ 2147483646 h 133"/>
                <a:gd name="T34" fmla="*/ 0 w 154"/>
                <a:gd name="T35" fmla="*/ 2147483646 h 133"/>
                <a:gd name="T36" fmla="*/ 0 w 154"/>
                <a:gd name="T37" fmla="*/ 0 h 133"/>
                <a:gd name="T38" fmla="*/ 2147483646 w 154"/>
                <a:gd name="T39" fmla="*/ 0 h 133"/>
                <a:gd name="T40" fmla="*/ 2147483646 w 154"/>
                <a:gd name="T41" fmla="*/ 2147483646 h 133"/>
                <a:gd name="T42" fmla="*/ 2147483646 w 154"/>
                <a:gd name="T43" fmla="*/ 2147483646 h 133"/>
                <a:gd name="T44" fmla="*/ 2147483646 w 154"/>
                <a:gd name="T45" fmla="*/ 2147483646 h 133"/>
                <a:gd name="T46" fmla="*/ 2147483646 w 154"/>
                <a:gd name="T47" fmla="*/ 2147483646 h 133"/>
                <a:gd name="T48" fmla="*/ 2147483646 w 154"/>
                <a:gd name="T49" fmla="*/ 2147483646 h 133"/>
                <a:gd name="T50" fmla="*/ 2147483646 w 154"/>
                <a:gd name="T51" fmla="*/ 0 h 133"/>
                <a:gd name="T52" fmla="*/ 2147483646 w 154"/>
                <a:gd name="T53" fmla="*/ 0 h 133"/>
                <a:gd name="T54" fmla="*/ 2147483646 w 154"/>
                <a:gd name="T55" fmla="*/ 2147483646 h 13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54" h="133">
                  <a:moveTo>
                    <a:pt x="154" y="9"/>
                  </a:moveTo>
                  <a:lnTo>
                    <a:pt x="154" y="9"/>
                  </a:lnTo>
                  <a:cubicBezTo>
                    <a:pt x="142" y="9"/>
                    <a:pt x="136" y="12"/>
                    <a:pt x="135" y="21"/>
                  </a:cubicBezTo>
                  <a:cubicBezTo>
                    <a:pt x="134" y="28"/>
                    <a:pt x="133" y="38"/>
                    <a:pt x="133" y="56"/>
                  </a:cubicBezTo>
                  <a:lnTo>
                    <a:pt x="133" y="133"/>
                  </a:lnTo>
                  <a:lnTo>
                    <a:pt x="120" y="1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75"/>
                  </a:lnTo>
                  <a:cubicBezTo>
                    <a:pt x="35" y="95"/>
                    <a:pt x="36" y="104"/>
                    <a:pt x="37" y="110"/>
                  </a:cubicBezTo>
                  <a:cubicBezTo>
                    <a:pt x="38" y="119"/>
                    <a:pt x="44" y="122"/>
                    <a:pt x="59" y="123"/>
                  </a:cubicBezTo>
                  <a:lnTo>
                    <a:pt x="59" y="132"/>
                  </a:lnTo>
                  <a:lnTo>
                    <a:pt x="3" y="132"/>
                  </a:lnTo>
                  <a:lnTo>
                    <a:pt x="3" y="123"/>
                  </a:lnTo>
                  <a:cubicBezTo>
                    <a:pt x="15" y="122"/>
                    <a:pt x="21" y="119"/>
                    <a:pt x="22" y="111"/>
                  </a:cubicBezTo>
                  <a:cubicBezTo>
                    <a:pt x="23" y="104"/>
                    <a:pt x="24" y="95"/>
                    <a:pt x="24" y="75"/>
                  </a:cubicBezTo>
                  <a:lnTo>
                    <a:pt x="24" y="37"/>
                  </a:lnTo>
                  <a:cubicBezTo>
                    <a:pt x="24" y="14"/>
                    <a:pt x="19" y="10"/>
                    <a:pt x="0" y="9"/>
                  </a:cubicBezTo>
                  <a:lnTo>
                    <a:pt x="0" y="0"/>
                  </a:lnTo>
                  <a:lnTo>
                    <a:pt x="46" y="0"/>
                  </a:lnTo>
                  <a:lnTo>
                    <a:pt x="121" y="86"/>
                  </a:lnTo>
                  <a:lnTo>
                    <a:pt x="122" y="86"/>
                  </a:lnTo>
                  <a:lnTo>
                    <a:pt x="122" y="57"/>
                  </a:lnTo>
                  <a:cubicBezTo>
                    <a:pt x="122" y="38"/>
                    <a:pt x="121" y="28"/>
                    <a:pt x="120" y="21"/>
                  </a:cubicBezTo>
                  <a:cubicBezTo>
                    <a:pt x="119" y="12"/>
                    <a:pt x="114" y="10"/>
                    <a:pt x="98" y="9"/>
                  </a:cubicBezTo>
                  <a:lnTo>
                    <a:pt x="98" y="0"/>
                  </a:lnTo>
                  <a:lnTo>
                    <a:pt x="154" y="0"/>
                  </a:lnTo>
                  <a:lnTo>
                    <a:pt x="154" y="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1F16BB3-A47C-9DAE-B5B1-32EE20EA14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730" y="219227"/>
              <a:ext cx="153702" cy="166620"/>
            </a:xfrm>
            <a:custGeom>
              <a:avLst/>
              <a:gdLst>
                <a:gd name="T0" fmla="*/ 2147483646 w 170"/>
                <a:gd name="T1" fmla="*/ 2147483646 h 190"/>
                <a:gd name="T2" fmla="*/ 2147483646 w 170"/>
                <a:gd name="T3" fmla="*/ 2147483646 h 190"/>
                <a:gd name="T4" fmla="*/ 2147483646 w 170"/>
                <a:gd name="T5" fmla="*/ 2147483646 h 190"/>
                <a:gd name="T6" fmla="*/ 2147483646 w 170"/>
                <a:gd name="T7" fmla="*/ 2147483646 h 190"/>
                <a:gd name="T8" fmla="*/ 0 w 170"/>
                <a:gd name="T9" fmla="*/ 2147483646 h 190"/>
                <a:gd name="T10" fmla="*/ 2147483646 w 170"/>
                <a:gd name="T11" fmla="*/ 0 h 190"/>
                <a:gd name="T12" fmla="*/ 2147483646 w 170"/>
                <a:gd name="T13" fmla="*/ 2147483646 h 190"/>
                <a:gd name="T14" fmla="*/ 2147483646 w 170"/>
                <a:gd name="T15" fmla="*/ 2147483646 h 190"/>
                <a:gd name="T16" fmla="*/ 2147483646 w 170"/>
                <a:gd name="T17" fmla="*/ 2147483646 h 190"/>
                <a:gd name="T18" fmla="*/ 2147483646 w 170"/>
                <a:gd name="T19" fmla="*/ 2147483646 h 190"/>
                <a:gd name="T20" fmla="*/ 2147483646 w 170"/>
                <a:gd name="T21" fmla="*/ 2147483646 h 190"/>
                <a:gd name="T22" fmla="*/ 2147483646 w 170"/>
                <a:gd name="T23" fmla="*/ 2147483646 h 190"/>
                <a:gd name="T24" fmla="*/ 2147483646 w 170"/>
                <a:gd name="T25" fmla="*/ 2147483646 h 190"/>
                <a:gd name="T26" fmla="*/ 2147483646 w 170"/>
                <a:gd name="T27" fmla="*/ 2147483646 h 19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0" h="190">
                  <a:moveTo>
                    <a:pt x="170" y="138"/>
                  </a:moveTo>
                  <a:lnTo>
                    <a:pt x="170" y="138"/>
                  </a:lnTo>
                  <a:cubicBezTo>
                    <a:pt x="167" y="152"/>
                    <a:pt x="159" y="173"/>
                    <a:pt x="155" y="182"/>
                  </a:cubicBezTo>
                  <a:cubicBezTo>
                    <a:pt x="147" y="184"/>
                    <a:pt x="122" y="190"/>
                    <a:pt x="103" y="190"/>
                  </a:cubicBezTo>
                  <a:cubicBezTo>
                    <a:pt x="30" y="190"/>
                    <a:pt x="0" y="141"/>
                    <a:pt x="0" y="97"/>
                  </a:cubicBezTo>
                  <a:cubicBezTo>
                    <a:pt x="0" y="39"/>
                    <a:pt x="44" y="0"/>
                    <a:pt x="109" y="0"/>
                  </a:cubicBezTo>
                  <a:cubicBezTo>
                    <a:pt x="132" y="0"/>
                    <a:pt x="152" y="6"/>
                    <a:pt x="159" y="7"/>
                  </a:cubicBezTo>
                  <a:cubicBezTo>
                    <a:pt x="162" y="23"/>
                    <a:pt x="164" y="35"/>
                    <a:pt x="166" y="52"/>
                  </a:cubicBezTo>
                  <a:lnTo>
                    <a:pt x="156" y="54"/>
                  </a:lnTo>
                  <a:cubicBezTo>
                    <a:pt x="148" y="22"/>
                    <a:pt x="128" y="11"/>
                    <a:pt x="103" y="11"/>
                  </a:cubicBezTo>
                  <a:cubicBezTo>
                    <a:pt x="60" y="11"/>
                    <a:pt x="37" y="50"/>
                    <a:pt x="37" y="91"/>
                  </a:cubicBezTo>
                  <a:cubicBezTo>
                    <a:pt x="37" y="143"/>
                    <a:pt x="66" y="178"/>
                    <a:pt x="106" y="178"/>
                  </a:cubicBezTo>
                  <a:cubicBezTo>
                    <a:pt x="131" y="178"/>
                    <a:pt x="147" y="163"/>
                    <a:pt x="161" y="135"/>
                  </a:cubicBezTo>
                  <a:lnTo>
                    <a:pt x="170" y="138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DA62B701-E174-D59C-FFEC-23C7E5FCF2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1833" y="263032"/>
              <a:ext cx="132102" cy="121515"/>
            </a:xfrm>
            <a:custGeom>
              <a:avLst/>
              <a:gdLst>
                <a:gd name="T0" fmla="*/ 2147483646 w 146"/>
                <a:gd name="T1" fmla="*/ 2147483646 h 139"/>
                <a:gd name="T2" fmla="*/ 2147483646 w 146"/>
                <a:gd name="T3" fmla="*/ 2147483646 h 139"/>
                <a:gd name="T4" fmla="*/ 2147483646 w 146"/>
                <a:gd name="T5" fmla="*/ 2147483646 h 139"/>
                <a:gd name="T6" fmla="*/ 0 w 146"/>
                <a:gd name="T7" fmla="*/ 2147483646 h 139"/>
                <a:gd name="T8" fmla="*/ 2147483646 w 146"/>
                <a:gd name="T9" fmla="*/ 0 h 139"/>
                <a:gd name="T10" fmla="*/ 2147483646 w 146"/>
                <a:gd name="T11" fmla="*/ 2147483646 h 139"/>
                <a:gd name="T12" fmla="*/ 2147483646 w 146"/>
                <a:gd name="T13" fmla="*/ 2147483646 h 139"/>
                <a:gd name="T14" fmla="*/ 2147483646 w 146"/>
                <a:gd name="T15" fmla="*/ 2147483646 h 139"/>
                <a:gd name="T16" fmla="*/ 2147483646 w 146"/>
                <a:gd name="T17" fmla="*/ 2147483646 h 139"/>
                <a:gd name="T18" fmla="*/ 2147483646 w 146"/>
                <a:gd name="T19" fmla="*/ 2147483646 h 139"/>
                <a:gd name="T20" fmla="*/ 2147483646 w 146"/>
                <a:gd name="T21" fmla="*/ 2147483646 h 139"/>
                <a:gd name="T22" fmla="*/ 2147483646 w 146"/>
                <a:gd name="T23" fmla="*/ 2147483646 h 1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46" h="139">
                  <a:moveTo>
                    <a:pt x="146" y="68"/>
                  </a:moveTo>
                  <a:lnTo>
                    <a:pt x="146" y="68"/>
                  </a:lnTo>
                  <a:cubicBezTo>
                    <a:pt x="146" y="115"/>
                    <a:pt x="111" y="139"/>
                    <a:pt x="73" y="139"/>
                  </a:cubicBezTo>
                  <a:cubicBezTo>
                    <a:pt x="25" y="139"/>
                    <a:pt x="0" y="105"/>
                    <a:pt x="0" y="72"/>
                  </a:cubicBezTo>
                  <a:cubicBezTo>
                    <a:pt x="0" y="23"/>
                    <a:pt x="39" y="0"/>
                    <a:pt x="73" y="0"/>
                  </a:cubicBezTo>
                  <a:cubicBezTo>
                    <a:pt x="118" y="0"/>
                    <a:pt x="146" y="30"/>
                    <a:pt x="146" y="68"/>
                  </a:cubicBezTo>
                  <a:close/>
                  <a:moveTo>
                    <a:pt x="35" y="66"/>
                  </a:moveTo>
                  <a:lnTo>
                    <a:pt x="35" y="66"/>
                  </a:lnTo>
                  <a:cubicBezTo>
                    <a:pt x="35" y="104"/>
                    <a:pt x="52" y="129"/>
                    <a:pt x="76" y="129"/>
                  </a:cubicBezTo>
                  <a:cubicBezTo>
                    <a:pt x="94" y="129"/>
                    <a:pt x="111" y="114"/>
                    <a:pt x="111" y="74"/>
                  </a:cubicBezTo>
                  <a:cubicBezTo>
                    <a:pt x="111" y="42"/>
                    <a:pt x="97" y="10"/>
                    <a:pt x="71" y="10"/>
                  </a:cubicBezTo>
                  <a:cubicBezTo>
                    <a:pt x="52" y="10"/>
                    <a:pt x="35" y="30"/>
                    <a:pt x="35" y="66"/>
                  </a:cubicBez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DE4D96BA-3FF9-18FC-3207-2A75937B99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7935" y="266233"/>
              <a:ext cx="108602" cy="115214"/>
            </a:xfrm>
            <a:custGeom>
              <a:avLst/>
              <a:gdLst>
                <a:gd name="T0" fmla="*/ 2147483646 w 120"/>
                <a:gd name="T1" fmla="*/ 2147483646 h 131"/>
                <a:gd name="T2" fmla="*/ 2147483646 w 120"/>
                <a:gd name="T3" fmla="*/ 2147483646 h 131"/>
                <a:gd name="T4" fmla="*/ 2147483646 w 120"/>
                <a:gd name="T5" fmla="*/ 2147483646 h 131"/>
                <a:gd name="T6" fmla="*/ 0 w 120"/>
                <a:gd name="T7" fmla="*/ 2147483646 h 131"/>
                <a:gd name="T8" fmla="*/ 0 w 120"/>
                <a:gd name="T9" fmla="*/ 2147483646 h 131"/>
                <a:gd name="T10" fmla="*/ 2147483646 w 120"/>
                <a:gd name="T11" fmla="*/ 2147483646 h 131"/>
                <a:gd name="T12" fmla="*/ 2147483646 w 120"/>
                <a:gd name="T13" fmla="*/ 2147483646 h 131"/>
                <a:gd name="T14" fmla="*/ 1482489701 w 120"/>
                <a:gd name="T15" fmla="*/ 2147483646 h 131"/>
                <a:gd name="T16" fmla="*/ 1482489701 w 120"/>
                <a:gd name="T17" fmla="*/ 0 h 131"/>
                <a:gd name="T18" fmla="*/ 2147483646 w 120"/>
                <a:gd name="T19" fmla="*/ 0 h 131"/>
                <a:gd name="T20" fmla="*/ 2147483646 w 120"/>
                <a:gd name="T21" fmla="*/ 2147483646 h 131"/>
                <a:gd name="T22" fmla="*/ 2147483646 w 120"/>
                <a:gd name="T23" fmla="*/ 2147483646 h 131"/>
                <a:gd name="T24" fmla="*/ 2147483646 w 120"/>
                <a:gd name="T25" fmla="*/ 2147483646 h 131"/>
                <a:gd name="T26" fmla="*/ 2147483646 w 120"/>
                <a:gd name="T27" fmla="*/ 2147483646 h 131"/>
                <a:gd name="T28" fmla="*/ 2147483646 w 120"/>
                <a:gd name="T29" fmla="*/ 2147483646 h 131"/>
                <a:gd name="T30" fmla="*/ 2147483646 w 120"/>
                <a:gd name="T31" fmla="*/ 2147483646 h 131"/>
                <a:gd name="T32" fmla="*/ 2147483646 w 120"/>
                <a:gd name="T33" fmla="*/ 2147483646 h 131"/>
                <a:gd name="T34" fmla="*/ 2147483646 w 120"/>
                <a:gd name="T35" fmla="*/ 2147483646 h 13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0" h="131">
                  <a:moveTo>
                    <a:pt x="120" y="93"/>
                  </a:moveTo>
                  <a:lnTo>
                    <a:pt x="120" y="93"/>
                  </a:lnTo>
                  <a:cubicBezTo>
                    <a:pt x="118" y="102"/>
                    <a:pt x="114" y="124"/>
                    <a:pt x="112" y="131"/>
                  </a:cubicBezTo>
                  <a:lnTo>
                    <a:pt x="0" y="131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0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73" y="0"/>
                  </a:lnTo>
                  <a:lnTo>
                    <a:pt x="73" y="9"/>
                  </a:lnTo>
                  <a:cubicBezTo>
                    <a:pt x="54" y="10"/>
                    <a:pt x="52" y="11"/>
                    <a:pt x="52" y="31"/>
                  </a:cubicBezTo>
                  <a:lnTo>
                    <a:pt x="52" y="102"/>
                  </a:lnTo>
                  <a:cubicBezTo>
                    <a:pt x="52" y="112"/>
                    <a:pt x="53" y="116"/>
                    <a:pt x="57" y="119"/>
                  </a:cubicBezTo>
                  <a:cubicBezTo>
                    <a:pt x="61" y="121"/>
                    <a:pt x="68" y="121"/>
                    <a:pt x="77" y="121"/>
                  </a:cubicBezTo>
                  <a:cubicBezTo>
                    <a:pt x="87" y="121"/>
                    <a:pt x="95" y="120"/>
                    <a:pt x="100" y="114"/>
                  </a:cubicBezTo>
                  <a:cubicBezTo>
                    <a:pt x="104" y="109"/>
                    <a:pt x="107" y="102"/>
                    <a:pt x="111" y="9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5CD50914-CB2C-4DE3-B787-F46E25A529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4937" y="266233"/>
              <a:ext cx="107902" cy="115214"/>
            </a:xfrm>
            <a:custGeom>
              <a:avLst/>
              <a:gdLst>
                <a:gd name="T0" fmla="*/ 2147483646 w 120"/>
                <a:gd name="T1" fmla="*/ 2147483646 h 131"/>
                <a:gd name="T2" fmla="*/ 2147483646 w 120"/>
                <a:gd name="T3" fmla="*/ 2147483646 h 131"/>
                <a:gd name="T4" fmla="*/ 2147483646 w 120"/>
                <a:gd name="T5" fmla="*/ 2147483646 h 131"/>
                <a:gd name="T6" fmla="*/ 0 w 120"/>
                <a:gd name="T7" fmla="*/ 2147483646 h 131"/>
                <a:gd name="T8" fmla="*/ 0 w 120"/>
                <a:gd name="T9" fmla="*/ 2147483646 h 131"/>
                <a:gd name="T10" fmla="*/ 2147483646 w 120"/>
                <a:gd name="T11" fmla="*/ 2147483646 h 131"/>
                <a:gd name="T12" fmla="*/ 2147483646 w 120"/>
                <a:gd name="T13" fmla="*/ 2147483646 h 131"/>
                <a:gd name="T14" fmla="*/ 1454546835 w 120"/>
                <a:gd name="T15" fmla="*/ 2147483646 h 131"/>
                <a:gd name="T16" fmla="*/ 1454546835 w 120"/>
                <a:gd name="T17" fmla="*/ 0 h 131"/>
                <a:gd name="T18" fmla="*/ 2147483646 w 120"/>
                <a:gd name="T19" fmla="*/ 0 h 131"/>
                <a:gd name="T20" fmla="*/ 2147483646 w 120"/>
                <a:gd name="T21" fmla="*/ 2147483646 h 131"/>
                <a:gd name="T22" fmla="*/ 2147483646 w 120"/>
                <a:gd name="T23" fmla="*/ 2147483646 h 131"/>
                <a:gd name="T24" fmla="*/ 2147483646 w 120"/>
                <a:gd name="T25" fmla="*/ 2147483646 h 131"/>
                <a:gd name="T26" fmla="*/ 2147483646 w 120"/>
                <a:gd name="T27" fmla="*/ 2147483646 h 131"/>
                <a:gd name="T28" fmla="*/ 2147483646 w 120"/>
                <a:gd name="T29" fmla="*/ 2147483646 h 131"/>
                <a:gd name="T30" fmla="*/ 2147483646 w 120"/>
                <a:gd name="T31" fmla="*/ 2147483646 h 131"/>
                <a:gd name="T32" fmla="*/ 2147483646 w 120"/>
                <a:gd name="T33" fmla="*/ 2147483646 h 131"/>
                <a:gd name="T34" fmla="*/ 2147483646 w 120"/>
                <a:gd name="T35" fmla="*/ 2147483646 h 13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0" h="131">
                  <a:moveTo>
                    <a:pt x="120" y="93"/>
                  </a:moveTo>
                  <a:lnTo>
                    <a:pt x="120" y="93"/>
                  </a:lnTo>
                  <a:cubicBezTo>
                    <a:pt x="118" y="102"/>
                    <a:pt x="114" y="124"/>
                    <a:pt x="112" y="131"/>
                  </a:cubicBezTo>
                  <a:lnTo>
                    <a:pt x="0" y="131"/>
                  </a:lnTo>
                  <a:lnTo>
                    <a:pt x="0" y="123"/>
                  </a:lnTo>
                  <a:cubicBezTo>
                    <a:pt x="20" y="121"/>
                    <a:pt x="21" y="120"/>
                    <a:pt x="21" y="100"/>
                  </a:cubicBezTo>
                  <a:lnTo>
                    <a:pt x="21" y="30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73" y="0"/>
                  </a:lnTo>
                  <a:lnTo>
                    <a:pt x="73" y="9"/>
                  </a:lnTo>
                  <a:cubicBezTo>
                    <a:pt x="54" y="10"/>
                    <a:pt x="52" y="11"/>
                    <a:pt x="52" y="31"/>
                  </a:cubicBezTo>
                  <a:lnTo>
                    <a:pt x="52" y="102"/>
                  </a:lnTo>
                  <a:cubicBezTo>
                    <a:pt x="52" y="112"/>
                    <a:pt x="54" y="116"/>
                    <a:pt x="57" y="119"/>
                  </a:cubicBezTo>
                  <a:cubicBezTo>
                    <a:pt x="61" y="121"/>
                    <a:pt x="68" y="121"/>
                    <a:pt x="77" y="121"/>
                  </a:cubicBezTo>
                  <a:cubicBezTo>
                    <a:pt x="88" y="121"/>
                    <a:pt x="95" y="120"/>
                    <a:pt x="100" y="114"/>
                  </a:cubicBezTo>
                  <a:cubicBezTo>
                    <a:pt x="104" y="109"/>
                    <a:pt x="107" y="102"/>
                    <a:pt x="111" y="9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85971EE-CFD8-2FF4-AEAB-870B804C61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838" y="266233"/>
              <a:ext cx="109902" cy="115814"/>
            </a:xfrm>
            <a:custGeom>
              <a:avLst/>
              <a:gdLst>
                <a:gd name="T0" fmla="*/ 2147483646 w 122"/>
                <a:gd name="T1" fmla="*/ 2147483646 h 132"/>
                <a:gd name="T2" fmla="*/ 2147483646 w 122"/>
                <a:gd name="T3" fmla="*/ 2147483646 h 132"/>
                <a:gd name="T4" fmla="*/ 2147483646 w 122"/>
                <a:gd name="T5" fmla="*/ 2147483646 h 132"/>
                <a:gd name="T6" fmla="*/ 0 w 122"/>
                <a:gd name="T7" fmla="*/ 2147483646 h 132"/>
                <a:gd name="T8" fmla="*/ 0 w 122"/>
                <a:gd name="T9" fmla="*/ 2147483646 h 132"/>
                <a:gd name="T10" fmla="*/ 2147483646 w 122"/>
                <a:gd name="T11" fmla="*/ 2147483646 h 132"/>
                <a:gd name="T12" fmla="*/ 2147483646 w 122"/>
                <a:gd name="T13" fmla="*/ 2147483646 h 132"/>
                <a:gd name="T14" fmla="*/ 1461521838 w 122"/>
                <a:gd name="T15" fmla="*/ 2147483646 h 132"/>
                <a:gd name="T16" fmla="*/ 1461521838 w 122"/>
                <a:gd name="T17" fmla="*/ 0 h 132"/>
                <a:gd name="T18" fmla="*/ 2147483646 w 122"/>
                <a:gd name="T19" fmla="*/ 0 h 132"/>
                <a:gd name="T20" fmla="*/ 2147483646 w 122"/>
                <a:gd name="T21" fmla="*/ 2147483646 h 132"/>
                <a:gd name="T22" fmla="*/ 2147483646 w 122"/>
                <a:gd name="T23" fmla="*/ 2147483646 h 132"/>
                <a:gd name="T24" fmla="*/ 2147483646 w 122"/>
                <a:gd name="T25" fmla="*/ 2147483646 h 132"/>
                <a:gd name="T26" fmla="*/ 2147483646 w 122"/>
                <a:gd name="T27" fmla="*/ 2147483646 h 132"/>
                <a:gd name="T28" fmla="*/ 2147483646 w 122"/>
                <a:gd name="T29" fmla="*/ 2147483646 h 132"/>
                <a:gd name="T30" fmla="*/ 2147483646 w 122"/>
                <a:gd name="T31" fmla="*/ 2147483646 h 132"/>
                <a:gd name="T32" fmla="*/ 2147483646 w 122"/>
                <a:gd name="T33" fmla="*/ 2147483646 h 132"/>
                <a:gd name="T34" fmla="*/ 2147483646 w 122"/>
                <a:gd name="T35" fmla="*/ 2147483646 h 132"/>
                <a:gd name="T36" fmla="*/ 2147483646 w 122"/>
                <a:gd name="T37" fmla="*/ 2147483646 h 132"/>
                <a:gd name="T38" fmla="*/ 2147483646 w 122"/>
                <a:gd name="T39" fmla="*/ 2147483646 h 132"/>
                <a:gd name="T40" fmla="*/ 2147483646 w 122"/>
                <a:gd name="T41" fmla="*/ 2147483646 h 132"/>
                <a:gd name="T42" fmla="*/ 2147483646 w 122"/>
                <a:gd name="T43" fmla="*/ 2147483646 h 132"/>
                <a:gd name="T44" fmla="*/ 2147483646 w 122"/>
                <a:gd name="T45" fmla="*/ 2147483646 h 132"/>
                <a:gd name="T46" fmla="*/ 2147483646 w 122"/>
                <a:gd name="T47" fmla="*/ 2147483646 h 132"/>
                <a:gd name="T48" fmla="*/ 2147483646 w 122"/>
                <a:gd name="T49" fmla="*/ 2147483646 h 132"/>
                <a:gd name="T50" fmla="*/ 2147483646 w 122"/>
                <a:gd name="T51" fmla="*/ 2147483646 h 132"/>
                <a:gd name="T52" fmla="*/ 2147483646 w 122"/>
                <a:gd name="T53" fmla="*/ 2147483646 h 132"/>
                <a:gd name="T54" fmla="*/ 2147483646 w 122"/>
                <a:gd name="T55" fmla="*/ 2147483646 h 132"/>
                <a:gd name="T56" fmla="*/ 2147483646 w 122"/>
                <a:gd name="T57" fmla="*/ 2147483646 h 132"/>
                <a:gd name="T58" fmla="*/ 2147483646 w 122"/>
                <a:gd name="T59" fmla="*/ 2147483646 h 1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2" h="132">
                  <a:moveTo>
                    <a:pt x="122" y="95"/>
                  </a:moveTo>
                  <a:lnTo>
                    <a:pt x="122" y="95"/>
                  </a:lnTo>
                  <a:cubicBezTo>
                    <a:pt x="121" y="105"/>
                    <a:pt x="117" y="126"/>
                    <a:pt x="115" y="132"/>
                  </a:cubicBezTo>
                  <a:lnTo>
                    <a:pt x="0" y="132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1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110" y="0"/>
                  </a:lnTo>
                  <a:cubicBezTo>
                    <a:pt x="110" y="6"/>
                    <a:pt x="111" y="19"/>
                    <a:pt x="112" y="33"/>
                  </a:cubicBezTo>
                  <a:lnTo>
                    <a:pt x="103" y="33"/>
                  </a:lnTo>
                  <a:cubicBezTo>
                    <a:pt x="100" y="25"/>
                    <a:pt x="98" y="21"/>
                    <a:pt x="95" y="17"/>
                  </a:cubicBezTo>
                  <a:cubicBezTo>
                    <a:pt x="91" y="12"/>
                    <a:pt x="86" y="11"/>
                    <a:pt x="72" y="11"/>
                  </a:cubicBezTo>
                  <a:lnTo>
                    <a:pt x="60" y="11"/>
                  </a:lnTo>
                  <a:cubicBezTo>
                    <a:pt x="53" y="11"/>
                    <a:pt x="52" y="11"/>
                    <a:pt x="52" y="19"/>
                  </a:cubicBezTo>
                  <a:lnTo>
                    <a:pt x="52" y="57"/>
                  </a:lnTo>
                  <a:lnTo>
                    <a:pt x="70" y="57"/>
                  </a:lnTo>
                  <a:cubicBezTo>
                    <a:pt x="86" y="57"/>
                    <a:pt x="88" y="55"/>
                    <a:pt x="90" y="42"/>
                  </a:cubicBezTo>
                  <a:lnTo>
                    <a:pt x="99" y="42"/>
                  </a:lnTo>
                  <a:lnTo>
                    <a:pt x="99" y="85"/>
                  </a:lnTo>
                  <a:lnTo>
                    <a:pt x="90" y="85"/>
                  </a:lnTo>
                  <a:cubicBezTo>
                    <a:pt x="88" y="72"/>
                    <a:pt x="86" y="69"/>
                    <a:pt x="70" y="69"/>
                  </a:cubicBezTo>
                  <a:lnTo>
                    <a:pt x="52" y="69"/>
                  </a:lnTo>
                  <a:lnTo>
                    <a:pt x="52" y="99"/>
                  </a:lnTo>
                  <a:cubicBezTo>
                    <a:pt x="52" y="111"/>
                    <a:pt x="53" y="116"/>
                    <a:pt x="57" y="118"/>
                  </a:cubicBezTo>
                  <a:cubicBezTo>
                    <a:pt x="60" y="120"/>
                    <a:pt x="67" y="121"/>
                    <a:pt x="78" y="121"/>
                  </a:cubicBezTo>
                  <a:cubicBezTo>
                    <a:pt x="90" y="121"/>
                    <a:pt x="97" y="119"/>
                    <a:pt x="102" y="114"/>
                  </a:cubicBezTo>
                  <a:cubicBezTo>
                    <a:pt x="106" y="110"/>
                    <a:pt x="110" y="104"/>
                    <a:pt x="114" y="94"/>
                  </a:cubicBezTo>
                  <a:lnTo>
                    <a:pt x="122" y="95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4BBAD837-CD02-8577-C4F1-F810FEBB26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740" y="263032"/>
              <a:ext cx="128302" cy="121515"/>
            </a:xfrm>
            <a:custGeom>
              <a:avLst/>
              <a:gdLst>
                <a:gd name="T0" fmla="*/ 2147483646 w 142"/>
                <a:gd name="T1" fmla="*/ 2147483646 h 139"/>
                <a:gd name="T2" fmla="*/ 2147483646 w 142"/>
                <a:gd name="T3" fmla="*/ 2147483646 h 139"/>
                <a:gd name="T4" fmla="*/ 2147483646 w 142"/>
                <a:gd name="T5" fmla="*/ 2147483646 h 139"/>
                <a:gd name="T6" fmla="*/ 2147483646 w 142"/>
                <a:gd name="T7" fmla="*/ 2147483646 h 139"/>
                <a:gd name="T8" fmla="*/ 2147483646 w 142"/>
                <a:gd name="T9" fmla="*/ 2147483646 h 139"/>
                <a:gd name="T10" fmla="*/ 2147483646 w 142"/>
                <a:gd name="T11" fmla="*/ 2147483646 h 139"/>
                <a:gd name="T12" fmla="*/ 0 w 142"/>
                <a:gd name="T13" fmla="*/ 2147483646 h 139"/>
                <a:gd name="T14" fmla="*/ 2147483646 w 142"/>
                <a:gd name="T15" fmla="*/ 0 h 139"/>
                <a:gd name="T16" fmla="*/ 2147483646 w 142"/>
                <a:gd name="T17" fmla="*/ 2147483646 h 139"/>
                <a:gd name="T18" fmla="*/ 2147483646 w 142"/>
                <a:gd name="T19" fmla="*/ 2147483646 h 139"/>
                <a:gd name="T20" fmla="*/ 2147483646 w 142"/>
                <a:gd name="T21" fmla="*/ 2147483646 h 139"/>
                <a:gd name="T22" fmla="*/ 2147483646 w 142"/>
                <a:gd name="T23" fmla="*/ 2147483646 h 139"/>
                <a:gd name="T24" fmla="*/ 2147483646 w 142"/>
                <a:gd name="T25" fmla="*/ 2147483646 h 139"/>
                <a:gd name="T26" fmla="*/ 2147483646 w 142"/>
                <a:gd name="T27" fmla="*/ 2147483646 h 139"/>
                <a:gd name="T28" fmla="*/ 2147483646 w 142"/>
                <a:gd name="T29" fmla="*/ 2147483646 h 139"/>
                <a:gd name="T30" fmla="*/ 2147483646 w 142"/>
                <a:gd name="T31" fmla="*/ 2147483646 h 139"/>
                <a:gd name="T32" fmla="*/ 2147483646 w 142"/>
                <a:gd name="T33" fmla="*/ 2147483646 h 139"/>
                <a:gd name="T34" fmla="*/ 2147483646 w 142"/>
                <a:gd name="T35" fmla="*/ 2147483646 h 139"/>
                <a:gd name="T36" fmla="*/ 2147483646 w 142"/>
                <a:gd name="T37" fmla="*/ 2147483646 h 139"/>
                <a:gd name="T38" fmla="*/ 2147483646 w 142"/>
                <a:gd name="T39" fmla="*/ 2147483646 h 1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42" h="139">
                  <a:moveTo>
                    <a:pt x="142" y="79"/>
                  </a:moveTo>
                  <a:lnTo>
                    <a:pt x="142" y="79"/>
                  </a:lnTo>
                  <a:cubicBezTo>
                    <a:pt x="131" y="81"/>
                    <a:pt x="130" y="82"/>
                    <a:pt x="130" y="96"/>
                  </a:cubicBezTo>
                  <a:lnTo>
                    <a:pt x="130" y="113"/>
                  </a:lnTo>
                  <a:cubicBezTo>
                    <a:pt x="130" y="120"/>
                    <a:pt x="130" y="126"/>
                    <a:pt x="131" y="131"/>
                  </a:cubicBezTo>
                  <a:cubicBezTo>
                    <a:pt x="117" y="134"/>
                    <a:pt x="99" y="139"/>
                    <a:pt x="80" y="139"/>
                  </a:cubicBezTo>
                  <a:cubicBezTo>
                    <a:pt x="31" y="139"/>
                    <a:pt x="0" y="112"/>
                    <a:pt x="0" y="72"/>
                  </a:cubicBezTo>
                  <a:cubicBezTo>
                    <a:pt x="0" y="24"/>
                    <a:pt x="39" y="0"/>
                    <a:pt x="85" y="0"/>
                  </a:cubicBezTo>
                  <a:cubicBezTo>
                    <a:pt x="103" y="0"/>
                    <a:pt x="119" y="4"/>
                    <a:pt x="127" y="7"/>
                  </a:cubicBezTo>
                  <a:cubicBezTo>
                    <a:pt x="127" y="13"/>
                    <a:pt x="128" y="25"/>
                    <a:pt x="130" y="44"/>
                  </a:cubicBezTo>
                  <a:lnTo>
                    <a:pt x="121" y="44"/>
                  </a:lnTo>
                  <a:cubicBezTo>
                    <a:pt x="114" y="18"/>
                    <a:pt x="98" y="10"/>
                    <a:pt x="80" y="10"/>
                  </a:cubicBezTo>
                  <a:cubicBezTo>
                    <a:pt x="57" y="10"/>
                    <a:pt x="35" y="29"/>
                    <a:pt x="35" y="67"/>
                  </a:cubicBezTo>
                  <a:cubicBezTo>
                    <a:pt x="35" y="99"/>
                    <a:pt x="52" y="129"/>
                    <a:pt x="83" y="129"/>
                  </a:cubicBezTo>
                  <a:cubicBezTo>
                    <a:pt x="91" y="129"/>
                    <a:pt x="98" y="126"/>
                    <a:pt x="98" y="115"/>
                  </a:cubicBezTo>
                  <a:lnTo>
                    <a:pt x="98" y="96"/>
                  </a:lnTo>
                  <a:cubicBezTo>
                    <a:pt x="98" y="82"/>
                    <a:pt x="97" y="81"/>
                    <a:pt x="76" y="79"/>
                  </a:cubicBezTo>
                  <a:lnTo>
                    <a:pt x="76" y="71"/>
                  </a:lnTo>
                  <a:lnTo>
                    <a:pt x="142" y="71"/>
                  </a:lnTo>
                  <a:lnTo>
                    <a:pt x="142" y="7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112F3D22-88C1-B47A-E675-F8161B6B1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442" y="266233"/>
              <a:ext cx="110502" cy="115814"/>
            </a:xfrm>
            <a:custGeom>
              <a:avLst/>
              <a:gdLst>
                <a:gd name="T0" fmla="*/ 2147483646 w 122"/>
                <a:gd name="T1" fmla="*/ 2147483646 h 132"/>
                <a:gd name="T2" fmla="*/ 2147483646 w 122"/>
                <a:gd name="T3" fmla="*/ 2147483646 h 132"/>
                <a:gd name="T4" fmla="*/ 2147483646 w 122"/>
                <a:gd name="T5" fmla="*/ 2147483646 h 132"/>
                <a:gd name="T6" fmla="*/ 0 w 122"/>
                <a:gd name="T7" fmla="*/ 2147483646 h 132"/>
                <a:gd name="T8" fmla="*/ 0 w 122"/>
                <a:gd name="T9" fmla="*/ 2147483646 h 132"/>
                <a:gd name="T10" fmla="*/ 2147483646 w 122"/>
                <a:gd name="T11" fmla="*/ 2147483646 h 132"/>
                <a:gd name="T12" fmla="*/ 2147483646 w 122"/>
                <a:gd name="T13" fmla="*/ 2147483646 h 132"/>
                <a:gd name="T14" fmla="*/ 1485727468 w 122"/>
                <a:gd name="T15" fmla="*/ 2147483646 h 132"/>
                <a:gd name="T16" fmla="*/ 1485727468 w 122"/>
                <a:gd name="T17" fmla="*/ 0 h 132"/>
                <a:gd name="T18" fmla="*/ 2147483646 w 122"/>
                <a:gd name="T19" fmla="*/ 0 h 132"/>
                <a:gd name="T20" fmla="*/ 2147483646 w 122"/>
                <a:gd name="T21" fmla="*/ 2147483646 h 132"/>
                <a:gd name="T22" fmla="*/ 2147483646 w 122"/>
                <a:gd name="T23" fmla="*/ 2147483646 h 132"/>
                <a:gd name="T24" fmla="*/ 2147483646 w 122"/>
                <a:gd name="T25" fmla="*/ 2147483646 h 132"/>
                <a:gd name="T26" fmla="*/ 2147483646 w 122"/>
                <a:gd name="T27" fmla="*/ 2147483646 h 132"/>
                <a:gd name="T28" fmla="*/ 2147483646 w 122"/>
                <a:gd name="T29" fmla="*/ 2147483646 h 132"/>
                <a:gd name="T30" fmla="*/ 2147483646 w 122"/>
                <a:gd name="T31" fmla="*/ 2147483646 h 132"/>
                <a:gd name="T32" fmla="*/ 2147483646 w 122"/>
                <a:gd name="T33" fmla="*/ 2147483646 h 132"/>
                <a:gd name="T34" fmla="*/ 2147483646 w 122"/>
                <a:gd name="T35" fmla="*/ 2147483646 h 132"/>
                <a:gd name="T36" fmla="*/ 2147483646 w 122"/>
                <a:gd name="T37" fmla="*/ 2147483646 h 132"/>
                <a:gd name="T38" fmla="*/ 2147483646 w 122"/>
                <a:gd name="T39" fmla="*/ 2147483646 h 132"/>
                <a:gd name="T40" fmla="*/ 2147483646 w 122"/>
                <a:gd name="T41" fmla="*/ 2147483646 h 132"/>
                <a:gd name="T42" fmla="*/ 2147483646 w 122"/>
                <a:gd name="T43" fmla="*/ 2147483646 h 132"/>
                <a:gd name="T44" fmla="*/ 2147483646 w 122"/>
                <a:gd name="T45" fmla="*/ 2147483646 h 132"/>
                <a:gd name="T46" fmla="*/ 2147483646 w 122"/>
                <a:gd name="T47" fmla="*/ 2147483646 h 132"/>
                <a:gd name="T48" fmla="*/ 2147483646 w 122"/>
                <a:gd name="T49" fmla="*/ 2147483646 h 132"/>
                <a:gd name="T50" fmla="*/ 2147483646 w 122"/>
                <a:gd name="T51" fmla="*/ 2147483646 h 132"/>
                <a:gd name="T52" fmla="*/ 2147483646 w 122"/>
                <a:gd name="T53" fmla="*/ 2147483646 h 132"/>
                <a:gd name="T54" fmla="*/ 2147483646 w 122"/>
                <a:gd name="T55" fmla="*/ 2147483646 h 132"/>
                <a:gd name="T56" fmla="*/ 2147483646 w 122"/>
                <a:gd name="T57" fmla="*/ 2147483646 h 132"/>
                <a:gd name="T58" fmla="*/ 2147483646 w 122"/>
                <a:gd name="T59" fmla="*/ 2147483646 h 1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2" h="132">
                  <a:moveTo>
                    <a:pt x="122" y="95"/>
                  </a:moveTo>
                  <a:lnTo>
                    <a:pt x="122" y="95"/>
                  </a:lnTo>
                  <a:cubicBezTo>
                    <a:pt x="121" y="105"/>
                    <a:pt x="117" y="126"/>
                    <a:pt x="115" y="132"/>
                  </a:cubicBezTo>
                  <a:lnTo>
                    <a:pt x="0" y="132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1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110" y="0"/>
                  </a:lnTo>
                  <a:cubicBezTo>
                    <a:pt x="110" y="6"/>
                    <a:pt x="111" y="19"/>
                    <a:pt x="112" y="33"/>
                  </a:cubicBezTo>
                  <a:lnTo>
                    <a:pt x="103" y="33"/>
                  </a:lnTo>
                  <a:cubicBezTo>
                    <a:pt x="100" y="25"/>
                    <a:pt x="98" y="21"/>
                    <a:pt x="95" y="17"/>
                  </a:cubicBezTo>
                  <a:cubicBezTo>
                    <a:pt x="91" y="12"/>
                    <a:pt x="86" y="11"/>
                    <a:pt x="72" y="11"/>
                  </a:cubicBezTo>
                  <a:lnTo>
                    <a:pt x="60" y="11"/>
                  </a:lnTo>
                  <a:cubicBezTo>
                    <a:pt x="53" y="11"/>
                    <a:pt x="52" y="11"/>
                    <a:pt x="52" y="19"/>
                  </a:cubicBezTo>
                  <a:lnTo>
                    <a:pt x="52" y="57"/>
                  </a:lnTo>
                  <a:lnTo>
                    <a:pt x="70" y="57"/>
                  </a:lnTo>
                  <a:cubicBezTo>
                    <a:pt x="86" y="57"/>
                    <a:pt x="88" y="55"/>
                    <a:pt x="90" y="42"/>
                  </a:cubicBezTo>
                  <a:lnTo>
                    <a:pt x="99" y="42"/>
                  </a:lnTo>
                  <a:lnTo>
                    <a:pt x="99" y="85"/>
                  </a:lnTo>
                  <a:lnTo>
                    <a:pt x="90" y="85"/>
                  </a:lnTo>
                  <a:cubicBezTo>
                    <a:pt x="88" y="72"/>
                    <a:pt x="86" y="69"/>
                    <a:pt x="70" y="69"/>
                  </a:cubicBezTo>
                  <a:lnTo>
                    <a:pt x="52" y="69"/>
                  </a:lnTo>
                  <a:lnTo>
                    <a:pt x="52" y="99"/>
                  </a:lnTo>
                  <a:cubicBezTo>
                    <a:pt x="52" y="111"/>
                    <a:pt x="53" y="116"/>
                    <a:pt x="57" y="118"/>
                  </a:cubicBezTo>
                  <a:cubicBezTo>
                    <a:pt x="60" y="120"/>
                    <a:pt x="67" y="121"/>
                    <a:pt x="78" y="121"/>
                  </a:cubicBezTo>
                  <a:cubicBezTo>
                    <a:pt x="90" y="121"/>
                    <a:pt x="97" y="119"/>
                    <a:pt x="102" y="114"/>
                  </a:cubicBezTo>
                  <a:cubicBezTo>
                    <a:pt x="106" y="110"/>
                    <a:pt x="110" y="104"/>
                    <a:pt x="114" y="94"/>
                  </a:cubicBezTo>
                  <a:lnTo>
                    <a:pt x="122" y="95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658634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39D18-6275-7438-F0A1-510DB0D08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FY 2023 Operating Budget Projection – Current Results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28D9AC-A250-EED6-8D25-93B7C42811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(5) Other Tuition reflects a significantly lower revenue level with a 726,000 projected shortfall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(6) Graduate Revenue is projected to be $1 million below budget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(7) Auxiliary Programs have resumed revenue rates back to pre-pandemic levels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(8) Continue the Endowment Spending rate at 5%</a:t>
            </a:r>
          </a:p>
        </p:txBody>
      </p:sp>
      <p:grpSp>
        <p:nvGrpSpPr>
          <p:cNvPr id="4" name="Canvas 24">
            <a:extLst>
              <a:ext uri="{FF2B5EF4-FFF2-40B4-BE49-F238E27FC236}">
                <a16:creationId xmlns:a16="http://schemas.microsoft.com/office/drawing/2014/main" id="{185FF17A-DF86-97F8-BE1A-8447D6DA5856}"/>
              </a:ext>
            </a:extLst>
          </p:cNvPr>
          <p:cNvGrpSpPr/>
          <p:nvPr/>
        </p:nvGrpSpPr>
        <p:grpSpPr>
          <a:xfrm>
            <a:off x="8412797" y="5557653"/>
            <a:ext cx="3217545" cy="625977"/>
            <a:chOff x="0" y="-5001"/>
            <a:chExt cx="3217545" cy="62597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8687C31-6939-7D36-021D-ED12839E25FE}"/>
                </a:ext>
              </a:extLst>
            </p:cNvPr>
            <p:cNvSpPr/>
            <p:nvPr/>
          </p:nvSpPr>
          <p:spPr>
            <a:xfrm>
              <a:off x="0" y="0"/>
              <a:ext cx="3217545" cy="612775"/>
            </a:xfrm>
            <a:prstGeom prst="rect">
              <a:avLst/>
            </a:prstGeom>
            <a:noFill/>
          </p:spPr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1F3A590F-57E3-EEB3-D4D2-67B5988D93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01" y="36104"/>
              <a:ext cx="523907" cy="533465"/>
            </a:xfrm>
            <a:custGeom>
              <a:avLst/>
              <a:gdLst>
                <a:gd name="T0" fmla="*/ 2147483646 w 580"/>
                <a:gd name="T1" fmla="*/ 0 h 609"/>
                <a:gd name="T2" fmla="*/ 2147483646 w 580"/>
                <a:gd name="T3" fmla="*/ 0 h 609"/>
                <a:gd name="T4" fmla="*/ 2147483646 w 580"/>
                <a:gd name="T5" fmla="*/ 0 h 609"/>
                <a:gd name="T6" fmla="*/ 0 w 580"/>
                <a:gd name="T7" fmla="*/ 0 h 609"/>
                <a:gd name="T8" fmla="*/ 2147483646 w 580"/>
                <a:gd name="T9" fmla="*/ 2147483646 h 609"/>
                <a:gd name="T10" fmla="*/ 2147483646 w 580"/>
                <a:gd name="T11" fmla="*/ 2147483646 h 609"/>
                <a:gd name="T12" fmla="*/ 2147483646 w 580"/>
                <a:gd name="T13" fmla="*/ 2147483646 h 609"/>
                <a:gd name="T14" fmla="*/ 2147483646 w 580"/>
                <a:gd name="T15" fmla="*/ 2147483646 h 609"/>
                <a:gd name="T16" fmla="*/ 2147483646 w 580"/>
                <a:gd name="T17" fmla="*/ 2147483646 h 609"/>
                <a:gd name="T18" fmla="*/ 2147483646 w 580"/>
                <a:gd name="T19" fmla="*/ 0 h 609"/>
                <a:gd name="T20" fmla="*/ 2147483646 w 580"/>
                <a:gd name="T21" fmla="*/ 0 h 6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80" h="609">
                  <a:moveTo>
                    <a:pt x="420" y="0"/>
                  </a:moveTo>
                  <a:lnTo>
                    <a:pt x="420" y="0"/>
                  </a:lnTo>
                  <a:lnTo>
                    <a:pt x="151" y="0"/>
                  </a:lnTo>
                  <a:lnTo>
                    <a:pt x="0" y="0"/>
                  </a:lnTo>
                  <a:cubicBezTo>
                    <a:pt x="0" y="127"/>
                    <a:pt x="29" y="267"/>
                    <a:pt x="68" y="350"/>
                  </a:cubicBezTo>
                  <a:cubicBezTo>
                    <a:pt x="96" y="408"/>
                    <a:pt x="128" y="456"/>
                    <a:pt x="160" y="494"/>
                  </a:cubicBezTo>
                  <a:cubicBezTo>
                    <a:pt x="226" y="573"/>
                    <a:pt x="287" y="609"/>
                    <a:pt x="287" y="609"/>
                  </a:cubicBezTo>
                  <a:cubicBezTo>
                    <a:pt x="332" y="582"/>
                    <a:pt x="369" y="551"/>
                    <a:pt x="401" y="517"/>
                  </a:cubicBezTo>
                  <a:cubicBezTo>
                    <a:pt x="448" y="468"/>
                    <a:pt x="482" y="413"/>
                    <a:pt x="506" y="358"/>
                  </a:cubicBezTo>
                  <a:cubicBezTo>
                    <a:pt x="580" y="195"/>
                    <a:pt x="571" y="0"/>
                    <a:pt x="571" y="0"/>
                  </a:cubicBezTo>
                  <a:lnTo>
                    <a:pt x="420" y="0"/>
                  </a:ln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BB8CB0F6-6998-15E7-402B-BC13A0D6AE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0" y="-5001"/>
              <a:ext cx="619109" cy="625977"/>
            </a:xfrm>
            <a:custGeom>
              <a:avLst/>
              <a:gdLst>
                <a:gd name="T0" fmla="*/ 2147483646 w 685"/>
                <a:gd name="T1" fmla="*/ 0 h 715"/>
                <a:gd name="T2" fmla="*/ 2147483646 w 685"/>
                <a:gd name="T3" fmla="*/ 0 h 715"/>
                <a:gd name="T4" fmla="*/ 0 w 685"/>
                <a:gd name="T5" fmla="*/ 0 h 715"/>
                <a:gd name="T6" fmla="*/ 2147483646 w 685"/>
                <a:gd name="T7" fmla="*/ 2147483646 h 715"/>
                <a:gd name="T8" fmla="*/ 2147483646 w 685"/>
                <a:gd name="T9" fmla="*/ 2147483646 h 715"/>
                <a:gd name="T10" fmla="*/ 2147483646 w 685"/>
                <a:gd name="T11" fmla="*/ 2147483646 h 715"/>
                <a:gd name="T12" fmla="*/ 2147483646 w 685"/>
                <a:gd name="T13" fmla="*/ 2147483646 h 715"/>
                <a:gd name="T14" fmla="*/ 2147483646 w 685"/>
                <a:gd name="T15" fmla="*/ 2147483646 h 715"/>
                <a:gd name="T16" fmla="*/ 2147483646 w 685"/>
                <a:gd name="T17" fmla="*/ 0 h 715"/>
                <a:gd name="T18" fmla="*/ 2147483646 w 685"/>
                <a:gd name="T19" fmla="*/ 2147483646 h 715"/>
                <a:gd name="T20" fmla="*/ 2147483646 w 685"/>
                <a:gd name="T21" fmla="*/ 2147483646 h 715"/>
                <a:gd name="T22" fmla="*/ 2147483646 w 685"/>
                <a:gd name="T23" fmla="*/ 2147483646 h 715"/>
                <a:gd name="T24" fmla="*/ 2147483646 w 685"/>
                <a:gd name="T25" fmla="*/ 2147483646 h 715"/>
                <a:gd name="T26" fmla="*/ 2147483646 w 685"/>
                <a:gd name="T27" fmla="*/ 2147483646 h 715"/>
                <a:gd name="T28" fmla="*/ 2147483646 w 685"/>
                <a:gd name="T29" fmla="*/ 2147483646 h 715"/>
                <a:gd name="T30" fmla="*/ 2147483646 w 685"/>
                <a:gd name="T31" fmla="*/ 2147483646 h 715"/>
                <a:gd name="T32" fmla="*/ 2147483646 w 685"/>
                <a:gd name="T33" fmla="*/ 2147483646 h 715"/>
                <a:gd name="T34" fmla="*/ 2147483646 w 685"/>
                <a:gd name="T35" fmla="*/ 2147483646 h 715"/>
                <a:gd name="T36" fmla="*/ 2147483646 w 685"/>
                <a:gd name="T37" fmla="*/ 2147483646 h 715"/>
                <a:gd name="T38" fmla="*/ 2147483646 w 685"/>
                <a:gd name="T39" fmla="*/ 2147483646 h 715"/>
                <a:gd name="T40" fmla="*/ 2147483646 w 685"/>
                <a:gd name="T41" fmla="*/ 2147483646 h 715"/>
                <a:gd name="T42" fmla="*/ 2147483646 w 685"/>
                <a:gd name="T43" fmla="*/ 2147483646 h 715"/>
                <a:gd name="T44" fmla="*/ 2147483646 w 685"/>
                <a:gd name="T45" fmla="*/ 2147483646 h 715"/>
                <a:gd name="T46" fmla="*/ 2147483646 w 685"/>
                <a:gd name="T47" fmla="*/ 2147483646 h 715"/>
                <a:gd name="T48" fmla="*/ 2147483646 w 685"/>
                <a:gd name="T49" fmla="*/ 2147483646 h 715"/>
                <a:gd name="T50" fmla="*/ 2147483646 w 685"/>
                <a:gd name="T51" fmla="*/ 2147483646 h 715"/>
                <a:gd name="T52" fmla="*/ 2147483646 w 685"/>
                <a:gd name="T53" fmla="*/ 2147483646 h 715"/>
                <a:gd name="T54" fmla="*/ 2147483646 w 685"/>
                <a:gd name="T55" fmla="*/ 2147483646 h 715"/>
                <a:gd name="T56" fmla="*/ 2147483646 w 685"/>
                <a:gd name="T57" fmla="*/ 2147483646 h 715"/>
                <a:gd name="T58" fmla="*/ 2147483646 w 685"/>
                <a:gd name="T59" fmla="*/ 2147483646 h 715"/>
                <a:gd name="T60" fmla="*/ 2147483646 w 685"/>
                <a:gd name="T61" fmla="*/ 2147483646 h 715"/>
                <a:gd name="T62" fmla="*/ 2147483646 w 685"/>
                <a:gd name="T63" fmla="*/ 2147483646 h 715"/>
                <a:gd name="T64" fmla="*/ 2147483646 w 685"/>
                <a:gd name="T65" fmla="*/ 2147483646 h 715"/>
                <a:gd name="T66" fmla="*/ 2147483646 w 685"/>
                <a:gd name="T67" fmla="*/ 2147483646 h 715"/>
                <a:gd name="T68" fmla="*/ 2147483646 w 685"/>
                <a:gd name="T69" fmla="*/ 2147483646 h 715"/>
                <a:gd name="T70" fmla="*/ 2147483646 w 685"/>
                <a:gd name="T71" fmla="*/ 2147483646 h 715"/>
                <a:gd name="T72" fmla="*/ 2147483646 w 685"/>
                <a:gd name="T73" fmla="*/ 2147483646 h 715"/>
                <a:gd name="T74" fmla="*/ 2147483646 w 685"/>
                <a:gd name="T75" fmla="*/ 2147483646 h 715"/>
                <a:gd name="T76" fmla="*/ 2147483646 w 685"/>
                <a:gd name="T77" fmla="*/ 2147483646 h 715"/>
                <a:gd name="T78" fmla="*/ 2147483646 w 685"/>
                <a:gd name="T79" fmla="*/ 2147483646 h 715"/>
                <a:gd name="T80" fmla="*/ 2147483646 w 685"/>
                <a:gd name="T81" fmla="*/ 2147483646 h 71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685" h="715">
                  <a:moveTo>
                    <a:pt x="671" y="0"/>
                  </a:moveTo>
                  <a:lnTo>
                    <a:pt x="671" y="0"/>
                  </a:lnTo>
                  <a:lnTo>
                    <a:pt x="0" y="0"/>
                  </a:lnTo>
                  <a:cubicBezTo>
                    <a:pt x="0" y="149"/>
                    <a:pt x="30" y="313"/>
                    <a:pt x="76" y="410"/>
                  </a:cubicBezTo>
                  <a:cubicBezTo>
                    <a:pt x="108" y="479"/>
                    <a:pt x="147" y="535"/>
                    <a:pt x="184" y="580"/>
                  </a:cubicBezTo>
                  <a:cubicBezTo>
                    <a:pt x="261" y="672"/>
                    <a:pt x="337" y="715"/>
                    <a:pt x="337" y="715"/>
                  </a:cubicBezTo>
                  <a:cubicBezTo>
                    <a:pt x="389" y="684"/>
                    <a:pt x="437" y="647"/>
                    <a:pt x="475" y="607"/>
                  </a:cubicBezTo>
                  <a:cubicBezTo>
                    <a:pt x="529" y="549"/>
                    <a:pt x="569" y="484"/>
                    <a:pt x="598" y="420"/>
                  </a:cubicBezTo>
                  <a:cubicBezTo>
                    <a:pt x="685" y="228"/>
                    <a:pt x="671" y="0"/>
                    <a:pt x="671" y="0"/>
                  </a:cubicBezTo>
                  <a:close/>
                  <a:moveTo>
                    <a:pt x="200" y="47"/>
                  </a:moveTo>
                  <a:lnTo>
                    <a:pt x="200" y="47"/>
                  </a:lnTo>
                  <a:lnTo>
                    <a:pt x="377" y="47"/>
                  </a:lnTo>
                  <a:lnTo>
                    <a:pt x="286" y="223"/>
                  </a:lnTo>
                  <a:lnTo>
                    <a:pt x="196" y="47"/>
                  </a:lnTo>
                  <a:lnTo>
                    <a:pt x="200" y="47"/>
                  </a:lnTo>
                  <a:close/>
                  <a:moveTo>
                    <a:pt x="273" y="364"/>
                  </a:moveTo>
                  <a:lnTo>
                    <a:pt x="273" y="364"/>
                  </a:lnTo>
                  <a:lnTo>
                    <a:pt x="299" y="364"/>
                  </a:lnTo>
                  <a:lnTo>
                    <a:pt x="384" y="201"/>
                  </a:lnTo>
                  <a:lnTo>
                    <a:pt x="384" y="438"/>
                  </a:lnTo>
                  <a:lnTo>
                    <a:pt x="187" y="438"/>
                  </a:lnTo>
                  <a:lnTo>
                    <a:pt x="187" y="201"/>
                  </a:lnTo>
                  <a:lnTo>
                    <a:pt x="273" y="364"/>
                  </a:lnTo>
                  <a:close/>
                  <a:moveTo>
                    <a:pt x="111" y="382"/>
                  </a:moveTo>
                  <a:lnTo>
                    <a:pt x="111" y="382"/>
                  </a:lnTo>
                  <a:cubicBezTo>
                    <a:pt x="75" y="298"/>
                    <a:pt x="49" y="167"/>
                    <a:pt x="49" y="47"/>
                  </a:cubicBezTo>
                  <a:lnTo>
                    <a:pt x="111" y="47"/>
                  </a:lnTo>
                  <a:lnTo>
                    <a:pt x="111" y="382"/>
                  </a:lnTo>
                  <a:close/>
                  <a:moveTo>
                    <a:pt x="336" y="656"/>
                  </a:moveTo>
                  <a:lnTo>
                    <a:pt x="336" y="656"/>
                  </a:lnTo>
                  <a:cubicBezTo>
                    <a:pt x="336" y="656"/>
                    <a:pt x="290" y="629"/>
                    <a:pt x="236" y="571"/>
                  </a:cubicBezTo>
                  <a:lnTo>
                    <a:pt x="444" y="571"/>
                  </a:lnTo>
                  <a:cubicBezTo>
                    <a:pt x="413" y="602"/>
                    <a:pt x="378" y="631"/>
                    <a:pt x="336" y="656"/>
                  </a:cubicBezTo>
                  <a:close/>
                  <a:moveTo>
                    <a:pt x="555" y="405"/>
                  </a:moveTo>
                  <a:lnTo>
                    <a:pt x="555" y="405"/>
                  </a:lnTo>
                  <a:cubicBezTo>
                    <a:pt x="550" y="416"/>
                    <a:pt x="545" y="427"/>
                    <a:pt x="539" y="438"/>
                  </a:cubicBezTo>
                  <a:lnTo>
                    <a:pt x="461" y="438"/>
                  </a:lnTo>
                  <a:lnTo>
                    <a:pt x="461" y="47"/>
                  </a:lnTo>
                  <a:lnTo>
                    <a:pt x="469" y="47"/>
                  </a:lnTo>
                  <a:lnTo>
                    <a:pt x="620" y="47"/>
                  </a:lnTo>
                  <a:cubicBezTo>
                    <a:pt x="620" y="47"/>
                    <a:pt x="629" y="242"/>
                    <a:pt x="555" y="405"/>
                  </a:cubicBez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84C0995B-43C2-94DA-8730-FC1A6E1F1B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06" y="71109"/>
              <a:ext cx="108602" cy="125315"/>
            </a:xfrm>
            <a:custGeom>
              <a:avLst/>
              <a:gdLst>
                <a:gd name="T0" fmla="*/ 2147483646 w 120"/>
                <a:gd name="T1" fmla="*/ 0 h 143"/>
                <a:gd name="T2" fmla="*/ 2147483646 w 120"/>
                <a:gd name="T3" fmla="*/ 0 h 143"/>
                <a:gd name="T4" fmla="*/ 2147483646 w 120"/>
                <a:gd name="T5" fmla="*/ 2147483646 h 143"/>
                <a:gd name="T6" fmla="*/ 2147483646 w 120"/>
                <a:gd name="T7" fmla="*/ 2147483646 h 143"/>
                <a:gd name="T8" fmla="*/ 2147483646 w 120"/>
                <a:gd name="T9" fmla="*/ 2147483646 h 143"/>
                <a:gd name="T10" fmla="*/ 2147483646 w 120"/>
                <a:gd name="T11" fmla="*/ 2147483646 h 143"/>
                <a:gd name="T12" fmla="*/ 2147483646 w 120"/>
                <a:gd name="T13" fmla="*/ 2147483646 h 143"/>
                <a:gd name="T14" fmla="*/ 2147483646 w 120"/>
                <a:gd name="T15" fmla="*/ 2147483646 h 143"/>
                <a:gd name="T16" fmla="*/ 2147483646 w 120"/>
                <a:gd name="T17" fmla="*/ 2147483646 h 143"/>
                <a:gd name="T18" fmla="*/ 0 w 120"/>
                <a:gd name="T19" fmla="*/ 2147483646 h 143"/>
                <a:gd name="T20" fmla="*/ 2147483646 w 120"/>
                <a:gd name="T21" fmla="*/ 2147483646 h 143"/>
                <a:gd name="T22" fmla="*/ 2147483646 w 120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0" h="143">
                  <a:moveTo>
                    <a:pt x="60" y="0"/>
                  </a:moveTo>
                  <a:lnTo>
                    <a:pt x="60" y="0"/>
                  </a:lnTo>
                  <a:lnTo>
                    <a:pt x="75" y="59"/>
                  </a:lnTo>
                  <a:lnTo>
                    <a:pt x="120" y="59"/>
                  </a:lnTo>
                  <a:lnTo>
                    <a:pt x="83" y="81"/>
                  </a:lnTo>
                  <a:lnTo>
                    <a:pt x="104" y="143"/>
                  </a:lnTo>
                  <a:lnTo>
                    <a:pt x="60" y="106"/>
                  </a:lnTo>
                  <a:lnTo>
                    <a:pt x="16" y="143"/>
                  </a:lnTo>
                  <a:lnTo>
                    <a:pt x="37" y="81"/>
                  </a:lnTo>
                  <a:lnTo>
                    <a:pt x="0" y="59"/>
                  </a:lnTo>
                  <a:lnTo>
                    <a:pt x="46" y="59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63B378EA-D374-A253-4B7F-9290BB18BA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802" y="402349"/>
              <a:ext cx="31100" cy="62308"/>
            </a:xfrm>
            <a:custGeom>
              <a:avLst/>
              <a:gdLst>
                <a:gd name="T0" fmla="*/ 2147483646 w 34"/>
                <a:gd name="T1" fmla="*/ 2147483646 h 71"/>
                <a:gd name="T2" fmla="*/ 2147483646 w 34"/>
                <a:gd name="T3" fmla="*/ 2147483646 h 71"/>
                <a:gd name="T4" fmla="*/ 2147483646 w 34"/>
                <a:gd name="T5" fmla="*/ 0 h 71"/>
                <a:gd name="T6" fmla="*/ 2147483646 w 34"/>
                <a:gd name="T7" fmla="*/ 674222582 h 71"/>
                <a:gd name="T8" fmla="*/ 0 w 34"/>
                <a:gd name="T9" fmla="*/ 2147483646 h 71"/>
                <a:gd name="T10" fmla="*/ 0 w 34"/>
                <a:gd name="T11" fmla="*/ 2147483646 h 71"/>
                <a:gd name="T12" fmla="*/ 0 w 34"/>
                <a:gd name="T13" fmla="*/ 2147483646 h 71"/>
                <a:gd name="T14" fmla="*/ 2147483646 w 34"/>
                <a:gd name="T15" fmla="*/ 2147483646 h 71"/>
                <a:gd name="T16" fmla="*/ 2147483646 w 34"/>
                <a:gd name="T17" fmla="*/ 2147483646 h 71"/>
                <a:gd name="T18" fmla="*/ 2147483646 w 34"/>
                <a:gd name="T19" fmla="*/ 2147483646 h 71"/>
                <a:gd name="T20" fmla="*/ 765568576 w 34"/>
                <a:gd name="T21" fmla="*/ 2147483646 h 71"/>
                <a:gd name="T22" fmla="*/ 765568576 w 34"/>
                <a:gd name="T23" fmla="*/ 2147483646 h 71"/>
                <a:gd name="T24" fmla="*/ 765568576 w 34"/>
                <a:gd name="T25" fmla="*/ 2147483646 h 71"/>
                <a:gd name="T26" fmla="*/ 2147483646 w 34"/>
                <a:gd name="T27" fmla="*/ 2147483646 h 71"/>
                <a:gd name="T28" fmla="*/ 2147483646 w 34"/>
                <a:gd name="T29" fmla="*/ 2147483646 h 71"/>
                <a:gd name="T30" fmla="*/ 2147483646 w 34"/>
                <a:gd name="T31" fmla="*/ 2147483646 h 71"/>
                <a:gd name="T32" fmla="*/ 2147483646 w 34"/>
                <a:gd name="T33" fmla="*/ 2147483646 h 7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4" h="71">
                  <a:moveTo>
                    <a:pt x="24" y="57"/>
                  </a:moveTo>
                  <a:lnTo>
                    <a:pt x="24" y="57"/>
                  </a:lnTo>
                  <a:lnTo>
                    <a:pt x="24" y="0"/>
                  </a:lnTo>
                  <a:lnTo>
                    <a:pt x="24" y="1"/>
                  </a:lnTo>
                  <a:cubicBezTo>
                    <a:pt x="14" y="3"/>
                    <a:pt x="7" y="5"/>
                    <a:pt x="0" y="6"/>
                  </a:cubicBezTo>
                  <a:lnTo>
                    <a:pt x="0" y="6"/>
                  </a:lnTo>
                  <a:lnTo>
                    <a:pt x="0" y="11"/>
                  </a:lnTo>
                  <a:lnTo>
                    <a:pt x="6" y="12"/>
                  </a:lnTo>
                  <a:cubicBezTo>
                    <a:pt x="10" y="12"/>
                    <a:pt x="11" y="12"/>
                    <a:pt x="11" y="18"/>
                  </a:cubicBezTo>
                  <a:lnTo>
                    <a:pt x="11" y="57"/>
                  </a:lnTo>
                  <a:cubicBezTo>
                    <a:pt x="11" y="64"/>
                    <a:pt x="10" y="65"/>
                    <a:pt x="1" y="66"/>
                  </a:cubicBezTo>
                  <a:lnTo>
                    <a:pt x="1" y="66"/>
                  </a:lnTo>
                  <a:lnTo>
                    <a:pt x="1" y="71"/>
                  </a:lnTo>
                  <a:lnTo>
                    <a:pt x="34" y="71"/>
                  </a:lnTo>
                  <a:lnTo>
                    <a:pt x="34" y="66"/>
                  </a:lnTo>
                  <a:cubicBezTo>
                    <a:pt x="25" y="65"/>
                    <a:pt x="24" y="64"/>
                    <a:pt x="24" y="57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3584D59C-7397-4D0C-1637-9A8DF020EF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9303" y="402949"/>
              <a:ext cx="42601" cy="61708"/>
            </a:xfrm>
            <a:custGeom>
              <a:avLst/>
              <a:gdLst>
                <a:gd name="T0" fmla="*/ 2147483646 w 47"/>
                <a:gd name="T1" fmla="*/ 2147483646 h 70"/>
                <a:gd name="T2" fmla="*/ 2147483646 w 47"/>
                <a:gd name="T3" fmla="*/ 2147483646 h 70"/>
                <a:gd name="T4" fmla="*/ 2147483646 w 47"/>
                <a:gd name="T5" fmla="*/ 2147483646 h 70"/>
                <a:gd name="T6" fmla="*/ 2147483646 w 47"/>
                <a:gd name="T7" fmla="*/ 2147483646 h 70"/>
                <a:gd name="T8" fmla="*/ 2147483646 w 47"/>
                <a:gd name="T9" fmla="*/ 0 h 70"/>
                <a:gd name="T10" fmla="*/ 2147483646 w 47"/>
                <a:gd name="T11" fmla="*/ 2147483646 h 70"/>
                <a:gd name="T12" fmla="*/ 2147483646 w 47"/>
                <a:gd name="T13" fmla="*/ 2147483646 h 70"/>
                <a:gd name="T14" fmla="*/ 2147483646 w 47"/>
                <a:gd name="T15" fmla="*/ 2147483646 h 70"/>
                <a:gd name="T16" fmla="*/ 0 w 47"/>
                <a:gd name="T17" fmla="*/ 2147483646 h 70"/>
                <a:gd name="T18" fmla="*/ 2147483646 w 47"/>
                <a:gd name="T19" fmla="*/ 2147483646 h 70"/>
                <a:gd name="T20" fmla="*/ 2147483646 w 47"/>
                <a:gd name="T21" fmla="*/ 2147483646 h 70"/>
                <a:gd name="T22" fmla="*/ 2147483646 w 47"/>
                <a:gd name="T23" fmla="*/ 2147483646 h 70"/>
                <a:gd name="T24" fmla="*/ 2147483646 w 47"/>
                <a:gd name="T25" fmla="*/ 2147483646 h 70"/>
                <a:gd name="T26" fmla="*/ 2147483646 w 47"/>
                <a:gd name="T27" fmla="*/ 2147483646 h 70"/>
                <a:gd name="T28" fmla="*/ 2147483646 w 47"/>
                <a:gd name="T29" fmla="*/ 2147483646 h 70"/>
                <a:gd name="T30" fmla="*/ 2147483646 w 47"/>
                <a:gd name="T31" fmla="*/ 2147483646 h 70"/>
                <a:gd name="T32" fmla="*/ 2147483646 w 47"/>
                <a:gd name="T33" fmla="*/ 2147483646 h 70"/>
                <a:gd name="T34" fmla="*/ 2147483646 w 47"/>
                <a:gd name="T35" fmla="*/ 2147483646 h 70"/>
                <a:gd name="T36" fmla="*/ 2147483646 w 47"/>
                <a:gd name="T37" fmla="*/ 2147483646 h 70"/>
                <a:gd name="T38" fmla="*/ 2147483646 w 47"/>
                <a:gd name="T39" fmla="*/ 2147483646 h 70"/>
                <a:gd name="T40" fmla="*/ 2147483646 w 47"/>
                <a:gd name="T41" fmla="*/ 2147483646 h 70"/>
                <a:gd name="T42" fmla="*/ 2147483646 w 47"/>
                <a:gd name="T43" fmla="*/ 2147483646 h 70"/>
                <a:gd name="T44" fmla="*/ 2147483646 w 47"/>
                <a:gd name="T45" fmla="*/ 2147483646 h 70"/>
                <a:gd name="T46" fmla="*/ 2147483646 w 47"/>
                <a:gd name="T47" fmla="*/ 2147483646 h 70"/>
                <a:gd name="T48" fmla="*/ 2147483646 w 47"/>
                <a:gd name="T49" fmla="*/ 2147483646 h 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7" h="70">
                  <a:moveTo>
                    <a:pt x="33" y="31"/>
                  </a:moveTo>
                  <a:lnTo>
                    <a:pt x="33" y="31"/>
                  </a:lnTo>
                  <a:cubicBezTo>
                    <a:pt x="37" y="28"/>
                    <a:pt x="40" y="26"/>
                    <a:pt x="41" y="25"/>
                  </a:cubicBezTo>
                  <a:cubicBezTo>
                    <a:pt x="43" y="23"/>
                    <a:pt x="44" y="20"/>
                    <a:pt x="44" y="17"/>
                  </a:cubicBezTo>
                  <a:cubicBezTo>
                    <a:pt x="44" y="7"/>
                    <a:pt x="36" y="0"/>
                    <a:pt x="25" y="0"/>
                  </a:cubicBezTo>
                  <a:cubicBezTo>
                    <a:pt x="13" y="0"/>
                    <a:pt x="3" y="8"/>
                    <a:pt x="3" y="18"/>
                  </a:cubicBezTo>
                  <a:cubicBezTo>
                    <a:pt x="3" y="25"/>
                    <a:pt x="7" y="31"/>
                    <a:pt x="14" y="35"/>
                  </a:cubicBezTo>
                  <a:cubicBezTo>
                    <a:pt x="11" y="37"/>
                    <a:pt x="7" y="40"/>
                    <a:pt x="5" y="42"/>
                  </a:cubicBezTo>
                  <a:cubicBezTo>
                    <a:pt x="3" y="44"/>
                    <a:pt x="0" y="47"/>
                    <a:pt x="0" y="52"/>
                  </a:cubicBezTo>
                  <a:cubicBezTo>
                    <a:pt x="0" y="63"/>
                    <a:pt x="10" y="70"/>
                    <a:pt x="23" y="70"/>
                  </a:cubicBezTo>
                  <a:cubicBezTo>
                    <a:pt x="33" y="70"/>
                    <a:pt x="47" y="64"/>
                    <a:pt x="47" y="50"/>
                  </a:cubicBezTo>
                  <a:cubicBezTo>
                    <a:pt x="47" y="40"/>
                    <a:pt x="40" y="35"/>
                    <a:pt x="33" y="31"/>
                  </a:cubicBezTo>
                  <a:close/>
                  <a:moveTo>
                    <a:pt x="32" y="60"/>
                  </a:moveTo>
                  <a:lnTo>
                    <a:pt x="32" y="60"/>
                  </a:lnTo>
                  <a:cubicBezTo>
                    <a:pt x="31" y="62"/>
                    <a:pt x="27" y="63"/>
                    <a:pt x="24" y="63"/>
                  </a:cubicBezTo>
                  <a:cubicBezTo>
                    <a:pt x="20" y="63"/>
                    <a:pt x="13" y="61"/>
                    <a:pt x="13" y="51"/>
                  </a:cubicBezTo>
                  <a:cubicBezTo>
                    <a:pt x="13" y="46"/>
                    <a:pt x="15" y="41"/>
                    <a:pt x="19" y="38"/>
                  </a:cubicBezTo>
                  <a:cubicBezTo>
                    <a:pt x="29" y="43"/>
                    <a:pt x="35" y="46"/>
                    <a:pt x="35" y="54"/>
                  </a:cubicBezTo>
                  <a:cubicBezTo>
                    <a:pt x="35" y="56"/>
                    <a:pt x="34" y="58"/>
                    <a:pt x="32" y="60"/>
                  </a:cubicBezTo>
                  <a:close/>
                  <a:moveTo>
                    <a:pt x="24" y="7"/>
                  </a:moveTo>
                  <a:lnTo>
                    <a:pt x="24" y="7"/>
                  </a:lnTo>
                  <a:cubicBezTo>
                    <a:pt x="28" y="7"/>
                    <a:pt x="33" y="10"/>
                    <a:pt x="33" y="17"/>
                  </a:cubicBezTo>
                  <a:cubicBezTo>
                    <a:pt x="33" y="23"/>
                    <a:pt x="31" y="27"/>
                    <a:pt x="28" y="29"/>
                  </a:cubicBezTo>
                  <a:cubicBezTo>
                    <a:pt x="21" y="25"/>
                    <a:pt x="15" y="22"/>
                    <a:pt x="15" y="14"/>
                  </a:cubicBezTo>
                  <a:cubicBezTo>
                    <a:pt x="15" y="10"/>
                    <a:pt x="19" y="7"/>
                    <a:pt x="24" y="7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3596A38-A7D0-9760-0DA3-B3AF65F7F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04" y="402949"/>
              <a:ext cx="44401" cy="62408"/>
            </a:xfrm>
            <a:custGeom>
              <a:avLst/>
              <a:gdLst>
                <a:gd name="T0" fmla="*/ 2147483646 w 49"/>
                <a:gd name="T1" fmla="*/ 2147483646 h 71"/>
                <a:gd name="T2" fmla="*/ 2147483646 w 49"/>
                <a:gd name="T3" fmla="*/ 2147483646 h 71"/>
                <a:gd name="T4" fmla="*/ 2147483646 w 49"/>
                <a:gd name="T5" fmla="*/ 2147483646 h 71"/>
                <a:gd name="T6" fmla="*/ 2147483646 w 49"/>
                <a:gd name="T7" fmla="*/ 2147483646 h 71"/>
                <a:gd name="T8" fmla="*/ 2147483646 w 49"/>
                <a:gd name="T9" fmla="*/ 2147483646 h 71"/>
                <a:gd name="T10" fmla="*/ 2147483646 w 49"/>
                <a:gd name="T11" fmla="*/ 0 h 71"/>
                <a:gd name="T12" fmla="*/ 1489465978 w 49"/>
                <a:gd name="T13" fmla="*/ 0 h 71"/>
                <a:gd name="T14" fmla="*/ 1489465978 w 49"/>
                <a:gd name="T15" fmla="*/ 2147483646 h 71"/>
                <a:gd name="T16" fmla="*/ 2147483646 w 49"/>
                <a:gd name="T17" fmla="*/ 2147483646 h 71"/>
                <a:gd name="T18" fmla="*/ 2147483646 w 49"/>
                <a:gd name="T19" fmla="*/ 2147483646 h 71"/>
                <a:gd name="T20" fmla="*/ 2147483646 w 49"/>
                <a:gd name="T21" fmla="*/ 2147483646 h 71"/>
                <a:gd name="T22" fmla="*/ 2147483646 w 49"/>
                <a:gd name="T23" fmla="*/ 2147483646 h 71"/>
                <a:gd name="T24" fmla="*/ 2147483646 w 49"/>
                <a:gd name="T25" fmla="*/ 2147483646 h 71"/>
                <a:gd name="T26" fmla="*/ 2147483646 w 49"/>
                <a:gd name="T27" fmla="*/ 2147483646 h 71"/>
                <a:gd name="T28" fmla="*/ 2147483646 w 49"/>
                <a:gd name="T29" fmla="*/ 2147483646 h 71"/>
                <a:gd name="T30" fmla="*/ 2147483646 w 49"/>
                <a:gd name="T31" fmla="*/ 2147483646 h 71"/>
                <a:gd name="T32" fmla="*/ 0 w 49"/>
                <a:gd name="T33" fmla="*/ 2147483646 h 71"/>
                <a:gd name="T34" fmla="*/ 0 w 49"/>
                <a:gd name="T35" fmla="*/ 2147483646 h 71"/>
                <a:gd name="T36" fmla="*/ 1489465978 w 49"/>
                <a:gd name="T37" fmla="*/ 2147483646 h 71"/>
                <a:gd name="T38" fmla="*/ 2147483646 w 49"/>
                <a:gd name="T39" fmla="*/ 2147483646 h 71"/>
                <a:gd name="T40" fmla="*/ 2147483646 w 49"/>
                <a:gd name="T41" fmla="*/ 2147483646 h 71"/>
                <a:gd name="T42" fmla="*/ 2147483646 w 49"/>
                <a:gd name="T43" fmla="*/ 2147483646 h 71"/>
                <a:gd name="T44" fmla="*/ 2147483646 w 49"/>
                <a:gd name="T45" fmla="*/ 2147483646 h 7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49" h="71">
                  <a:moveTo>
                    <a:pt x="24" y="26"/>
                  </a:moveTo>
                  <a:lnTo>
                    <a:pt x="24" y="26"/>
                  </a:lnTo>
                  <a:cubicBezTo>
                    <a:pt x="22" y="26"/>
                    <a:pt x="18" y="26"/>
                    <a:pt x="12" y="29"/>
                  </a:cubicBezTo>
                  <a:lnTo>
                    <a:pt x="12" y="10"/>
                  </a:lnTo>
                  <a:lnTo>
                    <a:pt x="46" y="10"/>
                  </a:lnTo>
                  <a:lnTo>
                    <a:pt x="46" y="0"/>
                  </a:lnTo>
                  <a:lnTo>
                    <a:pt x="2" y="0"/>
                  </a:lnTo>
                  <a:lnTo>
                    <a:pt x="2" y="40"/>
                  </a:lnTo>
                  <a:lnTo>
                    <a:pt x="3" y="39"/>
                  </a:lnTo>
                  <a:cubicBezTo>
                    <a:pt x="5" y="38"/>
                    <a:pt x="10" y="35"/>
                    <a:pt x="17" y="35"/>
                  </a:cubicBezTo>
                  <a:cubicBezTo>
                    <a:pt x="17" y="35"/>
                    <a:pt x="18" y="35"/>
                    <a:pt x="18" y="35"/>
                  </a:cubicBezTo>
                  <a:cubicBezTo>
                    <a:pt x="26" y="35"/>
                    <a:pt x="34" y="40"/>
                    <a:pt x="34" y="50"/>
                  </a:cubicBezTo>
                  <a:cubicBezTo>
                    <a:pt x="34" y="58"/>
                    <a:pt x="28" y="63"/>
                    <a:pt x="18" y="63"/>
                  </a:cubicBezTo>
                  <a:cubicBezTo>
                    <a:pt x="12" y="63"/>
                    <a:pt x="7" y="61"/>
                    <a:pt x="6" y="57"/>
                  </a:cubicBezTo>
                  <a:cubicBezTo>
                    <a:pt x="6" y="56"/>
                    <a:pt x="6" y="55"/>
                    <a:pt x="5" y="55"/>
                  </a:cubicBezTo>
                  <a:lnTo>
                    <a:pt x="5" y="54"/>
                  </a:lnTo>
                  <a:lnTo>
                    <a:pt x="0" y="54"/>
                  </a:lnTo>
                  <a:lnTo>
                    <a:pt x="0" y="65"/>
                  </a:lnTo>
                  <a:cubicBezTo>
                    <a:pt x="0" y="66"/>
                    <a:pt x="1" y="67"/>
                    <a:pt x="2" y="68"/>
                  </a:cubicBezTo>
                  <a:cubicBezTo>
                    <a:pt x="5" y="70"/>
                    <a:pt x="11" y="71"/>
                    <a:pt x="17" y="71"/>
                  </a:cubicBezTo>
                  <a:cubicBezTo>
                    <a:pt x="28" y="71"/>
                    <a:pt x="37" y="67"/>
                    <a:pt x="43" y="61"/>
                  </a:cubicBezTo>
                  <a:cubicBezTo>
                    <a:pt x="47" y="57"/>
                    <a:pt x="49" y="53"/>
                    <a:pt x="49" y="47"/>
                  </a:cubicBezTo>
                  <a:cubicBezTo>
                    <a:pt x="49" y="34"/>
                    <a:pt x="39" y="26"/>
                    <a:pt x="24" y="26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C925E39-825C-96F3-BAFF-993F497B96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906" y="402949"/>
              <a:ext cx="45101" cy="62408"/>
            </a:xfrm>
            <a:custGeom>
              <a:avLst/>
              <a:gdLst>
                <a:gd name="T0" fmla="*/ 2147483646 w 50"/>
                <a:gd name="T1" fmla="*/ 2147483646 h 71"/>
                <a:gd name="T2" fmla="*/ 2147483646 w 50"/>
                <a:gd name="T3" fmla="*/ 2147483646 h 71"/>
                <a:gd name="T4" fmla="*/ 2147483646 w 50"/>
                <a:gd name="T5" fmla="*/ 2147483646 h 71"/>
                <a:gd name="T6" fmla="*/ 2147483646 w 50"/>
                <a:gd name="T7" fmla="*/ 0 h 71"/>
                <a:gd name="T8" fmla="*/ 2147483646 w 50"/>
                <a:gd name="T9" fmla="*/ 2029938863 h 71"/>
                <a:gd name="T10" fmla="*/ 2147483646 w 50"/>
                <a:gd name="T11" fmla="*/ 2147483646 h 71"/>
                <a:gd name="T12" fmla="*/ 2147483646 w 50"/>
                <a:gd name="T13" fmla="*/ 2147483646 h 71"/>
                <a:gd name="T14" fmla="*/ 2147483646 w 50"/>
                <a:gd name="T15" fmla="*/ 2147483646 h 71"/>
                <a:gd name="T16" fmla="*/ 2147483646 w 50"/>
                <a:gd name="T17" fmla="*/ 2147483646 h 71"/>
                <a:gd name="T18" fmla="*/ 2147483646 w 50"/>
                <a:gd name="T19" fmla="*/ 2147483646 h 71"/>
                <a:gd name="T20" fmla="*/ 2147483646 w 50"/>
                <a:gd name="T21" fmla="*/ 2147483646 h 71"/>
                <a:gd name="T22" fmla="*/ 2147483646 w 50"/>
                <a:gd name="T23" fmla="*/ 2147483646 h 71"/>
                <a:gd name="T24" fmla="*/ 2147483646 w 50"/>
                <a:gd name="T25" fmla="*/ 2147483646 h 71"/>
                <a:gd name="T26" fmla="*/ 2147483646 w 50"/>
                <a:gd name="T27" fmla="*/ 2147483646 h 71"/>
                <a:gd name="T28" fmla="*/ 2147483646 w 50"/>
                <a:gd name="T29" fmla="*/ 2147483646 h 71"/>
                <a:gd name="T30" fmla="*/ 2147483646 w 50"/>
                <a:gd name="T31" fmla="*/ 2147483646 h 71"/>
                <a:gd name="T32" fmla="*/ 2147483646 w 50"/>
                <a:gd name="T33" fmla="*/ 2147483646 h 71"/>
                <a:gd name="T34" fmla="*/ 2147483646 w 50"/>
                <a:gd name="T35" fmla="*/ 2147483646 h 71"/>
                <a:gd name="T36" fmla="*/ 2147483646 w 50"/>
                <a:gd name="T37" fmla="*/ 2147483646 h 71"/>
                <a:gd name="T38" fmla="*/ 0 w 50"/>
                <a:gd name="T39" fmla="*/ 2147483646 h 71"/>
                <a:gd name="T40" fmla="*/ 0 w 50"/>
                <a:gd name="T41" fmla="*/ 2147483646 h 71"/>
                <a:gd name="T42" fmla="*/ 2147483646 w 50"/>
                <a:gd name="T43" fmla="*/ 2147483646 h 71"/>
                <a:gd name="T44" fmla="*/ 2147483646 w 50"/>
                <a:gd name="T45" fmla="*/ 2147483646 h 71"/>
                <a:gd name="T46" fmla="*/ 2147483646 w 50"/>
                <a:gd name="T47" fmla="*/ 2147483646 h 71"/>
                <a:gd name="T48" fmla="*/ 2147483646 w 50"/>
                <a:gd name="T49" fmla="*/ 2147483646 h 7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0" h="71">
                  <a:moveTo>
                    <a:pt x="35" y="29"/>
                  </a:moveTo>
                  <a:lnTo>
                    <a:pt x="35" y="29"/>
                  </a:lnTo>
                  <a:cubicBezTo>
                    <a:pt x="41" y="26"/>
                    <a:pt x="47" y="21"/>
                    <a:pt x="47" y="14"/>
                  </a:cubicBezTo>
                  <a:cubicBezTo>
                    <a:pt x="47" y="12"/>
                    <a:pt x="46" y="0"/>
                    <a:pt x="23" y="0"/>
                  </a:cubicBezTo>
                  <a:cubicBezTo>
                    <a:pt x="17" y="0"/>
                    <a:pt x="11" y="1"/>
                    <a:pt x="6" y="3"/>
                  </a:cubicBezTo>
                  <a:cubicBezTo>
                    <a:pt x="4" y="4"/>
                    <a:pt x="3" y="4"/>
                    <a:pt x="3" y="6"/>
                  </a:cubicBezTo>
                  <a:lnTo>
                    <a:pt x="3" y="15"/>
                  </a:lnTo>
                  <a:lnTo>
                    <a:pt x="8" y="15"/>
                  </a:lnTo>
                  <a:lnTo>
                    <a:pt x="9" y="14"/>
                  </a:lnTo>
                  <a:cubicBezTo>
                    <a:pt x="9" y="10"/>
                    <a:pt x="14" y="7"/>
                    <a:pt x="21" y="7"/>
                  </a:cubicBezTo>
                  <a:cubicBezTo>
                    <a:pt x="29" y="7"/>
                    <a:pt x="32" y="12"/>
                    <a:pt x="32" y="16"/>
                  </a:cubicBezTo>
                  <a:cubicBezTo>
                    <a:pt x="32" y="25"/>
                    <a:pt x="23" y="29"/>
                    <a:pt x="18" y="29"/>
                  </a:cubicBezTo>
                  <a:cubicBezTo>
                    <a:pt x="18" y="30"/>
                    <a:pt x="18" y="30"/>
                    <a:pt x="18" y="30"/>
                  </a:cubicBezTo>
                  <a:lnTo>
                    <a:pt x="18" y="35"/>
                  </a:lnTo>
                  <a:cubicBezTo>
                    <a:pt x="19" y="35"/>
                    <a:pt x="19" y="35"/>
                    <a:pt x="20" y="35"/>
                  </a:cubicBezTo>
                  <a:cubicBezTo>
                    <a:pt x="20" y="35"/>
                    <a:pt x="35" y="37"/>
                    <a:pt x="35" y="50"/>
                  </a:cubicBezTo>
                  <a:cubicBezTo>
                    <a:pt x="35" y="58"/>
                    <a:pt x="28" y="63"/>
                    <a:pt x="19" y="63"/>
                  </a:cubicBezTo>
                  <a:cubicBezTo>
                    <a:pt x="11" y="63"/>
                    <a:pt x="6" y="60"/>
                    <a:pt x="6" y="54"/>
                  </a:cubicBezTo>
                  <a:lnTo>
                    <a:pt x="6" y="54"/>
                  </a:lnTo>
                  <a:lnTo>
                    <a:pt x="0" y="54"/>
                  </a:lnTo>
                  <a:lnTo>
                    <a:pt x="0" y="65"/>
                  </a:lnTo>
                  <a:cubicBezTo>
                    <a:pt x="0" y="66"/>
                    <a:pt x="1" y="67"/>
                    <a:pt x="3" y="68"/>
                  </a:cubicBezTo>
                  <a:cubicBezTo>
                    <a:pt x="5" y="70"/>
                    <a:pt x="11" y="71"/>
                    <a:pt x="18" y="71"/>
                  </a:cubicBezTo>
                  <a:cubicBezTo>
                    <a:pt x="36" y="71"/>
                    <a:pt x="50" y="61"/>
                    <a:pt x="50" y="47"/>
                  </a:cubicBezTo>
                  <a:cubicBezTo>
                    <a:pt x="50" y="36"/>
                    <a:pt x="40" y="31"/>
                    <a:pt x="35" y="29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D64F220D-7E5B-7F5E-2D10-1A7E78E01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310" y="226228"/>
              <a:ext cx="211503" cy="159620"/>
            </a:xfrm>
            <a:custGeom>
              <a:avLst/>
              <a:gdLst>
                <a:gd name="T0" fmla="*/ 2147483646 w 234"/>
                <a:gd name="T1" fmla="*/ 2147483646 h 182"/>
                <a:gd name="T2" fmla="*/ 2147483646 w 234"/>
                <a:gd name="T3" fmla="*/ 2147483646 h 182"/>
                <a:gd name="T4" fmla="*/ 2147483646 w 234"/>
                <a:gd name="T5" fmla="*/ 2147483646 h 182"/>
                <a:gd name="T6" fmla="*/ 2147483646 w 234"/>
                <a:gd name="T7" fmla="*/ 2147483646 h 182"/>
                <a:gd name="T8" fmla="*/ 2147483646 w 234"/>
                <a:gd name="T9" fmla="*/ 2147483646 h 182"/>
                <a:gd name="T10" fmla="*/ 2147483646 w 234"/>
                <a:gd name="T11" fmla="*/ 2147483646 h 182"/>
                <a:gd name="T12" fmla="*/ 2147483646 w 234"/>
                <a:gd name="T13" fmla="*/ 2147483646 h 182"/>
                <a:gd name="T14" fmla="*/ 2147483646 w 234"/>
                <a:gd name="T15" fmla="*/ 2147483646 h 182"/>
                <a:gd name="T16" fmla="*/ 2147483646 w 234"/>
                <a:gd name="T17" fmla="*/ 2147483646 h 182"/>
                <a:gd name="T18" fmla="*/ 2147483646 w 234"/>
                <a:gd name="T19" fmla="*/ 2147483646 h 182"/>
                <a:gd name="T20" fmla="*/ 2147483646 w 234"/>
                <a:gd name="T21" fmla="*/ 2147483646 h 182"/>
                <a:gd name="T22" fmla="*/ 2147483646 w 234"/>
                <a:gd name="T23" fmla="*/ 2147483646 h 182"/>
                <a:gd name="T24" fmla="*/ 2147483646 w 234"/>
                <a:gd name="T25" fmla="*/ 2147483646 h 182"/>
                <a:gd name="T26" fmla="*/ 2147483646 w 234"/>
                <a:gd name="T27" fmla="*/ 2147483646 h 182"/>
                <a:gd name="T28" fmla="*/ 0 w 234"/>
                <a:gd name="T29" fmla="*/ 2147483646 h 182"/>
                <a:gd name="T30" fmla="*/ 0 w 234"/>
                <a:gd name="T31" fmla="*/ 2147483646 h 182"/>
                <a:gd name="T32" fmla="*/ 2147483646 w 234"/>
                <a:gd name="T33" fmla="*/ 2147483646 h 182"/>
                <a:gd name="T34" fmla="*/ 2147483646 w 234"/>
                <a:gd name="T35" fmla="*/ 2147483646 h 182"/>
                <a:gd name="T36" fmla="*/ 2147483646 w 234"/>
                <a:gd name="T37" fmla="*/ 2147483646 h 182"/>
                <a:gd name="T38" fmla="*/ 2147483646 w 234"/>
                <a:gd name="T39" fmla="*/ 2147483646 h 182"/>
                <a:gd name="T40" fmla="*/ 2147483646 w 234"/>
                <a:gd name="T41" fmla="*/ 0 h 182"/>
                <a:gd name="T42" fmla="*/ 2147483646 w 234"/>
                <a:gd name="T43" fmla="*/ 0 h 182"/>
                <a:gd name="T44" fmla="*/ 2147483646 w 234"/>
                <a:gd name="T45" fmla="*/ 2147483646 h 182"/>
                <a:gd name="T46" fmla="*/ 2147483646 w 234"/>
                <a:gd name="T47" fmla="*/ 0 h 182"/>
                <a:gd name="T48" fmla="*/ 2147483646 w 234"/>
                <a:gd name="T49" fmla="*/ 0 h 182"/>
                <a:gd name="T50" fmla="*/ 2147483646 w 234"/>
                <a:gd name="T51" fmla="*/ 2147483646 h 182"/>
                <a:gd name="T52" fmla="*/ 2147483646 w 234"/>
                <a:gd name="T53" fmla="*/ 2147483646 h 182"/>
                <a:gd name="T54" fmla="*/ 2147483646 w 234"/>
                <a:gd name="T55" fmla="*/ 2147483646 h 182"/>
                <a:gd name="T56" fmla="*/ 2147483646 w 234"/>
                <a:gd name="T57" fmla="*/ 2147483646 h 182"/>
                <a:gd name="T58" fmla="*/ 2147483646 w 234"/>
                <a:gd name="T59" fmla="*/ 2147483646 h 182"/>
                <a:gd name="T60" fmla="*/ 2147483646 w 234"/>
                <a:gd name="T61" fmla="*/ 2147483646 h 18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234" h="182">
                  <a:moveTo>
                    <a:pt x="155" y="182"/>
                  </a:moveTo>
                  <a:lnTo>
                    <a:pt x="155" y="182"/>
                  </a:lnTo>
                  <a:lnTo>
                    <a:pt x="155" y="173"/>
                  </a:lnTo>
                  <a:cubicBezTo>
                    <a:pt x="176" y="171"/>
                    <a:pt x="178" y="169"/>
                    <a:pt x="178" y="141"/>
                  </a:cubicBezTo>
                  <a:lnTo>
                    <a:pt x="177" y="32"/>
                  </a:lnTo>
                  <a:lnTo>
                    <a:pt x="176" y="32"/>
                  </a:lnTo>
                  <a:lnTo>
                    <a:pt x="112" y="180"/>
                  </a:lnTo>
                  <a:lnTo>
                    <a:pt x="105" y="180"/>
                  </a:lnTo>
                  <a:lnTo>
                    <a:pt x="46" y="35"/>
                  </a:lnTo>
                  <a:lnTo>
                    <a:pt x="45" y="35"/>
                  </a:lnTo>
                  <a:lnTo>
                    <a:pt x="41" y="110"/>
                  </a:lnTo>
                  <a:cubicBezTo>
                    <a:pt x="40" y="133"/>
                    <a:pt x="40" y="146"/>
                    <a:pt x="41" y="156"/>
                  </a:cubicBezTo>
                  <a:cubicBezTo>
                    <a:pt x="42" y="169"/>
                    <a:pt x="47" y="171"/>
                    <a:pt x="66" y="172"/>
                  </a:cubicBezTo>
                  <a:lnTo>
                    <a:pt x="66" y="182"/>
                  </a:lnTo>
                  <a:lnTo>
                    <a:pt x="0" y="182"/>
                  </a:lnTo>
                  <a:lnTo>
                    <a:pt x="0" y="172"/>
                  </a:lnTo>
                  <a:cubicBezTo>
                    <a:pt x="16" y="171"/>
                    <a:pt x="21" y="167"/>
                    <a:pt x="23" y="156"/>
                  </a:cubicBezTo>
                  <a:cubicBezTo>
                    <a:pt x="25" y="147"/>
                    <a:pt x="26" y="133"/>
                    <a:pt x="28" y="104"/>
                  </a:cubicBezTo>
                  <a:lnTo>
                    <a:pt x="33" y="48"/>
                  </a:lnTo>
                  <a:cubicBezTo>
                    <a:pt x="35" y="14"/>
                    <a:pt x="33" y="11"/>
                    <a:pt x="9" y="9"/>
                  </a:cubicBezTo>
                  <a:lnTo>
                    <a:pt x="9" y="0"/>
                  </a:lnTo>
                  <a:lnTo>
                    <a:pt x="62" y="0"/>
                  </a:lnTo>
                  <a:lnTo>
                    <a:pt x="120" y="129"/>
                  </a:lnTo>
                  <a:lnTo>
                    <a:pt x="178" y="0"/>
                  </a:lnTo>
                  <a:lnTo>
                    <a:pt x="231" y="0"/>
                  </a:lnTo>
                  <a:lnTo>
                    <a:pt x="231" y="9"/>
                  </a:lnTo>
                  <a:cubicBezTo>
                    <a:pt x="208" y="11"/>
                    <a:pt x="207" y="13"/>
                    <a:pt x="207" y="38"/>
                  </a:cubicBezTo>
                  <a:lnTo>
                    <a:pt x="210" y="141"/>
                  </a:lnTo>
                  <a:cubicBezTo>
                    <a:pt x="211" y="169"/>
                    <a:pt x="212" y="171"/>
                    <a:pt x="234" y="173"/>
                  </a:cubicBezTo>
                  <a:lnTo>
                    <a:pt x="234" y="182"/>
                  </a:lnTo>
                  <a:lnTo>
                    <a:pt x="155" y="182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5F8F5A06-B080-6069-B7F4-68C94B1457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6713" y="266233"/>
              <a:ext cx="137202" cy="119615"/>
            </a:xfrm>
            <a:custGeom>
              <a:avLst/>
              <a:gdLst>
                <a:gd name="T0" fmla="*/ 2147483646 w 152"/>
                <a:gd name="T1" fmla="*/ 2147483646 h 136"/>
                <a:gd name="T2" fmla="*/ 2147483646 w 152"/>
                <a:gd name="T3" fmla="*/ 2147483646 h 136"/>
                <a:gd name="T4" fmla="*/ 2147483646 w 152"/>
                <a:gd name="T5" fmla="*/ 2147483646 h 136"/>
                <a:gd name="T6" fmla="*/ 2147483646 w 152"/>
                <a:gd name="T7" fmla="*/ 2147483646 h 136"/>
                <a:gd name="T8" fmla="*/ 2147483646 w 152"/>
                <a:gd name="T9" fmla="*/ 2147483646 h 136"/>
                <a:gd name="T10" fmla="*/ 2147483646 w 152"/>
                <a:gd name="T11" fmla="*/ 2147483646 h 136"/>
                <a:gd name="T12" fmla="*/ 2147483646 w 152"/>
                <a:gd name="T13" fmla="*/ 2147483646 h 136"/>
                <a:gd name="T14" fmla="*/ 2147483646 w 152"/>
                <a:gd name="T15" fmla="*/ 2147483646 h 136"/>
                <a:gd name="T16" fmla="*/ 2147483646 w 152"/>
                <a:gd name="T17" fmla="*/ 2147483646 h 136"/>
                <a:gd name="T18" fmla="*/ 2147483646 w 152"/>
                <a:gd name="T19" fmla="*/ 2147483646 h 136"/>
                <a:gd name="T20" fmla="*/ 2147483646 w 152"/>
                <a:gd name="T21" fmla="*/ 2147483646 h 136"/>
                <a:gd name="T22" fmla="*/ 0 w 152"/>
                <a:gd name="T23" fmla="*/ 2147483646 h 136"/>
                <a:gd name="T24" fmla="*/ 0 w 152"/>
                <a:gd name="T25" fmla="*/ 2147483646 h 136"/>
                <a:gd name="T26" fmla="*/ 2147483646 w 152"/>
                <a:gd name="T27" fmla="*/ 2147483646 h 136"/>
                <a:gd name="T28" fmla="*/ 2147483646 w 152"/>
                <a:gd name="T29" fmla="*/ 2035367960 h 136"/>
                <a:gd name="T30" fmla="*/ 2147483646 w 152"/>
                <a:gd name="T31" fmla="*/ 0 h 136"/>
                <a:gd name="T32" fmla="*/ 2147483646 w 152"/>
                <a:gd name="T33" fmla="*/ 2147483646 h 136"/>
                <a:gd name="T34" fmla="*/ 2147483646 w 152"/>
                <a:gd name="T35" fmla="*/ 2147483646 h 136"/>
                <a:gd name="T36" fmla="*/ 2147483646 w 152"/>
                <a:gd name="T37" fmla="*/ 2147483646 h 136"/>
                <a:gd name="T38" fmla="*/ 2147483646 w 152"/>
                <a:gd name="T39" fmla="*/ 2147483646 h 136"/>
                <a:gd name="T40" fmla="*/ 2147483646 w 152"/>
                <a:gd name="T41" fmla="*/ 2147483646 h 136"/>
                <a:gd name="T42" fmla="*/ 2147483646 w 152"/>
                <a:gd name="T43" fmla="*/ 2147483646 h 136"/>
                <a:gd name="T44" fmla="*/ 2147483646 w 152"/>
                <a:gd name="T45" fmla="*/ 2147483646 h 136"/>
                <a:gd name="T46" fmla="*/ 2147483646 w 152"/>
                <a:gd name="T47" fmla="*/ 2147483646 h 136"/>
                <a:gd name="T48" fmla="*/ 2147483646 w 152"/>
                <a:gd name="T49" fmla="*/ 2147483646 h 136"/>
                <a:gd name="T50" fmla="*/ 2147483646 w 152"/>
                <a:gd name="T51" fmla="*/ 2147483646 h 1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36">
                  <a:moveTo>
                    <a:pt x="84" y="136"/>
                  </a:moveTo>
                  <a:lnTo>
                    <a:pt x="84" y="136"/>
                  </a:lnTo>
                  <a:lnTo>
                    <a:pt x="84" y="127"/>
                  </a:lnTo>
                  <a:lnTo>
                    <a:pt x="90" y="126"/>
                  </a:lnTo>
                  <a:cubicBezTo>
                    <a:pt x="97" y="125"/>
                    <a:pt x="99" y="123"/>
                    <a:pt x="95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5" y="126"/>
                  </a:cubicBezTo>
                  <a:lnTo>
                    <a:pt x="52" y="127"/>
                  </a:lnTo>
                  <a:lnTo>
                    <a:pt x="52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69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4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8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7F8E2919-01AD-6731-536A-D640BA6C5D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615" y="270033"/>
              <a:ext cx="139102" cy="116414"/>
            </a:xfrm>
            <a:custGeom>
              <a:avLst/>
              <a:gdLst>
                <a:gd name="T0" fmla="*/ 2147483646 w 154"/>
                <a:gd name="T1" fmla="*/ 2147483646 h 133"/>
                <a:gd name="T2" fmla="*/ 2147483646 w 154"/>
                <a:gd name="T3" fmla="*/ 2147483646 h 133"/>
                <a:gd name="T4" fmla="*/ 2147483646 w 154"/>
                <a:gd name="T5" fmla="*/ 2147483646 h 133"/>
                <a:gd name="T6" fmla="*/ 2147483646 w 154"/>
                <a:gd name="T7" fmla="*/ 2147483646 h 133"/>
                <a:gd name="T8" fmla="*/ 2147483646 w 154"/>
                <a:gd name="T9" fmla="*/ 2147483646 h 133"/>
                <a:gd name="T10" fmla="*/ 2147483646 w 154"/>
                <a:gd name="T11" fmla="*/ 2147483646 h 133"/>
                <a:gd name="T12" fmla="*/ 2147483646 w 154"/>
                <a:gd name="T13" fmla="*/ 2147483646 h 133"/>
                <a:gd name="T14" fmla="*/ 2147483646 w 154"/>
                <a:gd name="T15" fmla="*/ 2147483646 h 133"/>
                <a:gd name="T16" fmla="*/ 2147483646 w 154"/>
                <a:gd name="T17" fmla="*/ 2147483646 h 133"/>
                <a:gd name="T18" fmla="*/ 2147483646 w 154"/>
                <a:gd name="T19" fmla="*/ 2147483646 h 133"/>
                <a:gd name="T20" fmla="*/ 2147483646 w 154"/>
                <a:gd name="T21" fmla="*/ 2147483646 h 133"/>
                <a:gd name="T22" fmla="*/ 2147483646 w 154"/>
                <a:gd name="T23" fmla="*/ 2147483646 h 133"/>
                <a:gd name="T24" fmla="*/ 2147483646 w 154"/>
                <a:gd name="T25" fmla="*/ 2147483646 h 133"/>
                <a:gd name="T26" fmla="*/ 2147483646 w 154"/>
                <a:gd name="T27" fmla="*/ 2147483646 h 133"/>
                <a:gd name="T28" fmla="*/ 2147483646 w 154"/>
                <a:gd name="T29" fmla="*/ 2147483646 h 133"/>
                <a:gd name="T30" fmla="*/ 2147483646 w 154"/>
                <a:gd name="T31" fmla="*/ 2147483646 h 133"/>
                <a:gd name="T32" fmla="*/ 2147483646 w 154"/>
                <a:gd name="T33" fmla="*/ 2147483646 h 133"/>
                <a:gd name="T34" fmla="*/ 0 w 154"/>
                <a:gd name="T35" fmla="*/ 2147483646 h 133"/>
                <a:gd name="T36" fmla="*/ 0 w 154"/>
                <a:gd name="T37" fmla="*/ 0 h 133"/>
                <a:gd name="T38" fmla="*/ 2147483646 w 154"/>
                <a:gd name="T39" fmla="*/ 0 h 133"/>
                <a:gd name="T40" fmla="*/ 2147483646 w 154"/>
                <a:gd name="T41" fmla="*/ 2147483646 h 133"/>
                <a:gd name="T42" fmla="*/ 2147483646 w 154"/>
                <a:gd name="T43" fmla="*/ 2147483646 h 133"/>
                <a:gd name="T44" fmla="*/ 2147483646 w 154"/>
                <a:gd name="T45" fmla="*/ 2147483646 h 133"/>
                <a:gd name="T46" fmla="*/ 2147483646 w 154"/>
                <a:gd name="T47" fmla="*/ 2147483646 h 133"/>
                <a:gd name="T48" fmla="*/ 2147483646 w 154"/>
                <a:gd name="T49" fmla="*/ 2147483646 h 133"/>
                <a:gd name="T50" fmla="*/ 2147483646 w 154"/>
                <a:gd name="T51" fmla="*/ 0 h 133"/>
                <a:gd name="T52" fmla="*/ 2147483646 w 154"/>
                <a:gd name="T53" fmla="*/ 0 h 133"/>
                <a:gd name="T54" fmla="*/ 2147483646 w 154"/>
                <a:gd name="T55" fmla="*/ 2147483646 h 13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54" h="133">
                  <a:moveTo>
                    <a:pt x="154" y="9"/>
                  </a:moveTo>
                  <a:lnTo>
                    <a:pt x="154" y="9"/>
                  </a:lnTo>
                  <a:cubicBezTo>
                    <a:pt x="142" y="9"/>
                    <a:pt x="136" y="12"/>
                    <a:pt x="135" y="21"/>
                  </a:cubicBezTo>
                  <a:cubicBezTo>
                    <a:pt x="134" y="28"/>
                    <a:pt x="133" y="38"/>
                    <a:pt x="133" y="56"/>
                  </a:cubicBezTo>
                  <a:lnTo>
                    <a:pt x="133" y="133"/>
                  </a:lnTo>
                  <a:lnTo>
                    <a:pt x="120" y="1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75"/>
                  </a:lnTo>
                  <a:cubicBezTo>
                    <a:pt x="35" y="95"/>
                    <a:pt x="36" y="104"/>
                    <a:pt x="37" y="110"/>
                  </a:cubicBezTo>
                  <a:cubicBezTo>
                    <a:pt x="38" y="119"/>
                    <a:pt x="44" y="122"/>
                    <a:pt x="59" y="123"/>
                  </a:cubicBezTo>
                  <a:lnTo>
                    <a:pt x="59" y="132"/>
                  </a:lnTo>
                  <a:lnTo>
                    <a:pt x="3" y="132"/>
                  </a:lnTo>
                  <a:lnTo>
                    <a:pt x="3" y="123"/>
                  </a:lnTo>
                  <a:cubicBezTo>
                    <a:pt x="15" y="122"/>
                    <a:pt x="21" y="119"/>
                    <a:pt x="22" y="111"/>
                  </a:cubicBezTo>
                  <a:cubicBezTo>
                    <a:pt x="23" y="104"/>
                    <a:pt x="24" y="95"/>
                    <a:pt x="24" y="75"/>
                  </a:cubicBezTo>
                  <a:lnTo>
                    <a:pt x="24" y="37"/>
                  </a:lnTo>
                  <a:cubicBezTo>
                    <a:pt x="24" y="14"/>
                    <a:pt x="19" y="10"/>
                    <a:pt x="0" y="9"/>
                  </a:cubicBezTo>
                  <a:lnTo>
                    <a:pt x="0" y="0"/>
                  </a:lnTo>
                  <a:lnTo>
                    <a:pt x="46" y="0"/>
                  </a:lnTo>
                  <a:lnTo>
                    <a:pt x="121" y="86"/>
                  </a:lnTo>
                  <a:lnTo>
                    <a:pt x="122" y="86"/>
                  </a:lnTo>
                  <a:lnTo>
                    <a:pt x="122" y="57"/>
                  </a:lnTo>
                  <a:cubicBezTo>
                    <a:pt x="122" y="38"/>
                    <a:pt x="121" y="28"/>
                    <a:pt x="120" y="21"/>
                  </a:cubicBezTo>
                  <a:cubicBezTo>
                    <a:pt x="119" y="12"/>
                    <a:pt x="114" y="10"/>
                    <a:pt x="98" y="9"/>
                  </a:cubicBezTo>
                  <a:lnTo>
                    <a:pt x="98" y="0"/>
                  </a:lnTo>
                  <a:lnTo>
                    <a:pt x="154" y="0"/>
                  </a:lnTo>
                  <a:lnTo>
                    <a:pt x="154" y="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75D04629-0194-E857-29E2-C147775B0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8517" y="270033"/>
              <a:ext cx="143502" cy="115814"/>
            </a:xfrm>
            <a:custGeom>
              <a:avLst/>
              <a:gdLst>
                <a:gd name="T0" fmla="*/ 2147483646 w 159"/>
                <a:gd name="T1" fmla="*/ 2147483646 h 132"/>
                <a:gd name="T2" fmla="*/ 2147483646 w 159"/>
                <a:gd name="T3" fmla="*/ 2147483646 h 132"/>
                <a:gd name="T4" fmla="*/ 2147483646 w 159"/>
                <a:gd name="T5" fmla="*/ 2147483646 h 132"/>
                <a:gd name="T6" fmla="*/ 2147483646 w 159"/>
                <a:gd name="T7" fmla="*/ 2147483646 h 132"/>
                <a:gd name="T8" fmla="*/ 2147483646 w 159"/>
                <a:gd name="T9" fmla="*/ 2147483646 h 132"/>
                <a:gd name="T10" fmla="*/ 2147483646 w 159"/>
                <a:gd name="T11" fmla="*/ 2147483646 h 132"/>
                <a:gd name="T12" fmla="*/ 2147483646 w 159"/>
                <a:gd name="T13" fmla="*/ 2147483646 h 132"/>
                <a:gd name="T14" fmla="*/ 2147483646 w 159"/>
                <a:gd name="T15" fmla="*/ 2147483646 h 132"/>
                <a:gd name="T16" fmla="*/ 2147483646 w 159"/>
                <a:gd name="T17" fmla="*/ 2147483646 h 132"/>
                <a:gd name="T18" fmla="*/ 735545223 w 159"/>
                <a:gd name="T19" fmla="*/ 2147483646 h 132"/>
                <a:gd name="T20" fmla="*/ 735545223 w 159"/>
                <a:gd name="T21" fmla="*/ 2147483646 h 132"/>
                <a:gd name="T22" fmla="*/ 2147483646 w 159"/>
                <a:gd name="T23" fmla="*/ 2147483646 h 132"/>
                <a:gd name="T24" fmla="*/ 2147483646 w 159"/>
                <a:gd name="T25" fmla="*/ 2147483646 h 132"/>
                <a:gd name="T26" fmla="*/ 0 w 159"/>
                <a:gd name="T27" fmla="*/ 2147483646 h 132"/>
                <a:gd name="T28" fmla="*/ 0 w 159"/>
                <a:gd name="T29" fmla="*/ 0 h 132"/>
                <a:gd name="T30" fmla="*/ 2147483646 w 159"/>
                <a:gd name="T31" fmla="*/ 0 h 132"/>
                <a:gd name="T32" fmla="*/ 2147483646 w 159"/>
                <a:gd name="T33" fmla="*/ 2147483646 h 132"/>
                <a:gd name="T34" fmla="*/ 2147483646 w 159"/>
                <a:gd name="T35" fmla="*/ 2147483646 h 132"/>
                <a:gd name="T36" fmla="*/ 2147483646 w 159"/>
                <a:gd name="T37" fmla="*/ 2147483646 h 132"/>
                <a:gd name="T38" fmla="*/ 2147483646 w 159"/>
                <a:gd name="T39" fmla="*/ 2147483646 h 132"/>
                <a:gd name="T40" fmla="*/ 2147483646 w 159"/>
                <a:gd name="T41" fmla="*/ 2147483646 h 132"/>
                <a:gd name="T42" fmla="*/ 2147483646 w 159"/>
                <a:gd name="T43" fmla="*/ 2147483646 h 132"/>
                <a:gd name="T44" fmla="*/ 2147483646 w 159"/>
                <a:gd name="T45" fmla="*/ 0 h 132"/>
                <a:gd name="T46" fmla="*/ 2147483646 w 159"/>
                <a:gd name="T47" fmla="*/ 0 h 132"/>
                <a:gd name="T48" fmla="*/ 2147483646 w 159"/>
                <a:gd name="T49" fmla="*/ 2147483646 h 132"/>
                <a:gd name="T50" fmla="*/ 2147483646 w 159"/>
                <a:gd name="T51" fmla="*/ 2147483646 h 132"/>
                <a:gd name="T52" fmla="*/ 2147483646 w 159"/>
                <a:gd name="T53" fmla="*/ 2147483646 h 132"/>
                <a:gd name="T54" fmla="*/ 2147483646 w 159"/>
                <a:gd name="T55" fmla="*/ 2147483646 h 132"/>
                <a:gd name="T56" fmla="*/ 2147483646 w 159"/>
                <a:gd name="T57" fmla="*/ 2147483646 h 132"/>
                <a:gd name="T58" fmla="*/ 2147483646 w 159"/>
                <a:gd name="T59" fmla="*/ 2147483646 h 1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59" h="132">
                  <a:moveTo>
                    <a:pt x="91" y="132"/>
                  </a:moveTo>
                  <a:lnTo>
                    <a:pt x="91" y="132"/>
                  </a:lnTo>
                  <a:lnTo>
                    <a:pt x="91" y="123"/>
                  </a:lnTo>
                  <a:cubicBezTo>
                    <a:pt x="107" y="121"/>
                    <a:pt x="109" y="120"/>
                    <a:pt x="109" y="100"/>
                  </a:cubicBezTo>
                  <a:lnTo>
                    <a:pt x="109" y="68"/>
                  </a:lnTo>
                  <a:lnTo>
                    <a:pt x="52" y="68"/>
                  </a:lnTo>
                  <a:lnTo>
                    <a:pt x="52" y="100"/>
                  </a:lnTo>
                  <a:cubicBezTo>
                    <a:pt x="52" y="120"/>
                    <a:pt x="53" y="121"/>
                    <a:pt x="69" y="123"/>
                  </a:cubicBezTo>
                  <a:lnTo>
                    <a:pt x="69" y="132"/>
                  </a:lnTo>
                  <a:lnTo>
                    <a:pt x="1" y="132"/>
                  </a:lnTo>
                  <a:lnTo>
                    <a:pt x="1" y="123"/>
                  </a:lnTo>
                  <a:cubicBezTo>
                    <a:pt x="19" y="122"/>
                    <a:pt x="21" y="120"/>
                    <a:pt x="21" y="100"/>
                  </a:cubicBezTo>
                  <a:lnTo>
                    <a:pt x="21" y="32"/>
                  </a:lnTo>
                  <a:cubicBezTo>
                    <a:pt x="21" y="12"/>
                    <a:pt x="19" y="10"/>
                    <a:pt x="0" y="9"/>
                  </a:cubicBezTo>
                  <a:lnTo>
                    <a:pt x="0" y="0"/>
                  </a:lnTo>
                  <a:lnTo>
                    <a:pt x="69" y="0"/>
                  </a:lnTo>
                  <a:lnTo>
                    <a:pt x="69" y="9"/>
                  </a:lnTo>
                  <a:cubicBezTo>
                    <a:pt x="53" y="10"/>
                    <a:pt x="52" y="12"/>
                    <a:pt x="52" y="32"/>
                  </a:cubicBezTo>
                  <a:lnTo>
                    <a:pt x="52" y="56"/>
                  </a:lnTo>
                  <a:lnTo>
                    <a:pt x="109" y="56"/>
                  </a:lnTo>
                  <a:lnTo>
                    <a:pt x="109" y="32"/>
                  </a:lnTo>
                  <a:cubicBezTo>
                    <a:pt x="109" y="12"/>
                    <a:pt x="107" y="10"/>
                    <a:pt x="91" y="9"/>
                  </a:cubicBezTo>
                  <a:lnTo>
                    <a:pt x="91" y="0"/>
                  </a:lnTo>
                  <a:lnTo>
                    <a:pt x="159" y="0"/>
                  </a:lnTo>
                  <a:lnTo>
                    <a:pt x="159" y="8"/>
                  </a:lnTo>
                  <a:cubicBezTo>
                    <a:pt x="142" y="10"/>
                    <a:pt x="140" y="12"/>
                    <a:pt x="140" y="32"/>
                  </a:cubicBezTo>
                  <a:lnTo>
                    <a:pt x="140" y="100"/>
                  </a:lnTo>
                  <a:cubicBezTo>
                    <a:pt x="140" y="120"/>
                    <a:pt x="142" y="121"/>
                    <a:pt x="159" y="123"/>
                  </a:cubicBezTo>
                  <a:lnTo>
                    <a:pt x="159" y="132"/>
                  </a:lnTo>
                  <a:lnTo>
                    <a:pt x="91" y="132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29E59436-755B-72CA-042D-05DAB4D65B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78519" y="266233"/>
              <a:ext cx="137202" cy="119615"/>
            </a:xfrm>
            <a:custGeom>
              <a:avLst/>
              <a:gdLst>
                <a:gd name="T0" fmla="*/ 2147483646 w 152"/>
                <a:gd name="T1" fmla="*/ 2147483646 h 136"/>
                <a:gd name="T2" fmla="*/ 2147483646 w 152"/>
                <a:gd name="T3" fmla="*/ 2147483646 h 136"/>
                <a:gd name="T4" fmla="*/ 2147483646 w 152"/>
                <a:gd name="T5" fmla="*/ 2147483646 h 136"/>
                <a:gd name="T6" fmla="*/ 2147483646 w 152"/>
                <a:gd name="T7" fmla="*/ 2147483646 h 136"/>
                <a:gd name="T8" fmla="*/ 2147483646 w 152"/>
                <a:gd name="T9" fmla="*/ 2147483646 h 136"/>
                <a:gd name="T10" fmla="*/ 2147483646 w 152"/>
                <a:gd name="T11" fmla="*/ 2147483646 h 136"/>
                <a:gd name="T12" fmla="*/ 2147483646 w 152"/>
                <a:gd name="T13" fmla="*/ 2147483646 h 136"/>
                <a:gd name="T14" fmla="*/ 2147483646 w 152"/>
                <a:gd name="T15" fmla="*/ 2147483646 h 136"/>
                <a:gd name="T16" fmla="*/ 2147483646 w 152"/>
                <a:gd name="T17" fmla="*/ 2147483646 h 136"/>
                <a:gd name="T18" fmla="*/ 2147483646 w 152"/>
                <a:gd name="T19" fmla="*/ 2147483646 h 136"/>
                <a:gd name="T20" fmla="*/ 2147483646 w 152"/>
                <a:gd name="T21" fmla="*/ 2147483646 h 136"/>
                <a:gd name="T22" fmla="*/ 0 w 152"/>
                <a:gd name="T23" fmla="*/ 2147483646 h 136"/>
                <a:gd name="T24" fmla="*/ 0 w 152"/>
                <a:gd name="T25" fmla="*/ 2147483646 h 136"/>
                <a:gd name="T26" fmla="*/ 2147483646 w 152"/>
                <a:gd name="T27" fmla="*/ 2147483646 h 136"/>
                <a:gd name="T28" fmla="*/ 2147483646 w 152"/>
                <a:gd name="T29" fmla="*/ 2035367960 h 136"/>
                <a:gd name="T30" fmla="*/ 2147483646 w 152"/>
                <a:gd name="T31" fmla="*/ 0 h 136"/>
                <a:gd name="T32" fmla="*/ 2147483646 w 152"/>
                <a:gd name="T33" fmla="*/ 2147483646 h 136"/>
                <a:gd name="T34" fmla="*/ 2147483646 w 152"/>
                <a:gd name="T35" fmla="*/ 2147483646 h 136"/>
                <a:gd name="T36" fmla="*/ 2147483646 w 152"/>
                <a:gd name="T37" fmla="*/ 2147483646 h 136"/>
                <a:gd name="T38" fmla="*/ 2147483646 w 152"/>
                <a:gd name="T39" fmla="*/ 2147483646 h 136"/>
                <a:gd name="T40" fmla="*/ 2147483646 w 152"/>
                <a:gd name="T41" fmla="*/ 2147483646 h 136"/>
                <a:gd name="T42" fmla="*/ 2147483646 w 152"/>
                <a:gd name="T43" fmla="*/ 2147483646 h 136"/>
                <a:gd name="T44" fmla="*/ 2147483646 w 152"/>
                <a:gd name="T45" fmla="*/ 2147483646 h 136"/>
                <a:gd name="T46" fmla="*/ 2147483646 w 152"/>
                <a:gd name="T47" fmla="*/ 2147483646 h 136"/>
                <a:gd name="T48" fmla="*/ 2147483646 w 152"/>
                <a:gd name="T49" fmla="*/ 2147483646 h 136"/>
                <a:gd name="T50" fmla="*/ 2147483646 w 152"/>
                <a:gd name="T51" fmla="*/ 2147483646 h 1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36">
                  <a:moveTo>
                    <a:pt x="85" y="136"/>
                  </a:moveTo>
                  <a:lnTo>
                    <a:pt x="85" y="136"/>
                  </a:lnTo>
                  <a:lnTo>
                    <a:pt x="85" y="127"/>
                  </a:lnTo>
                  <a:lnTo>
                    <a:pt x="90" y="126"/>
                  </a:lnTo>
                  <a:cubicBezTo>
                    <a:pt x="98" y="125"/>
                    <a:pt x="100" y="123"/>
                    <a:pt x="96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6" y="126"/>
                  </a:cubicBezTo>
                  <a:lnTo>
                    <a:pt x="53" y="127"/>
                  </a:lnTo>
                  <a:lnTo>
                    <a:pt x="53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70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5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9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45756450-B712-1F13-3879-B44ADC94A8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621" y="265633"/>
              <a:ext cx="115602" cy="120215"/>
            </a:xfrm>
            <a:custGeom>
              <a:avLst/>
              <a:gdLst>
                <a:gd name="T0" fmla="*/ 2147483646 w 128"/>
                <a:gd name="T1" fmla="*/ 2147483646 h 137"/>
                <a:gd name="T2" fmla="*/ 2147483646 w 128"/>
                <a:gd name="T3" fmla="*/ 2147483646 h 137"/>
                <a:gd name="T4" fmla="*/ 2147483646 w 128"/>
                <a:gd name="T5" fmla="*/ 2147483646 h 137"/>
                <a:gd name="T6" fmla="*/ 2147483646 w 128"/>
                <a:gd name="T7" fmla="*/ 2147483646 h 137"/>
                <a:gd name="T8" fmla="*/ 2147483646 w 128"/>
                <a:gd name="T9" fmla="*/ 2147483646 h 137"/>
                <a:gd name="T10" fmla="*/ 2147483646 w 128"/>
                <a:gd name="T11" fmla="*/ 2147483646 h 137"/>
                <a:gd name="T12" fmla="*/ 2147483646 w 128"/>
                <a:gd name="T13" fmla="*/ 2147483646 h 137"/>
                <a:gd name="T14" fmla="*/ 2147483646 w 128"/>
                <a:gd name="T15" fmla="*/ 2147483646 h 137"/>
                <a:gd name="T16" fmla="*/ 2147483646 w 128"/>
                <a:gd name="T17" fmla="*/ 2147483646 h 137"/>
                <a:gd name="T18" fmla="*/ 2147483646 w 128"/>
                <a:gd name="T19" fmla="*/ 2147483646 h 137"/>
                <a:gd name="T20" fmla="*/ 2147483646 w 128"/>
                <a:gd name="T21" fmla="*/ 2147483646 h 137"/>
                <a:gd name="T22" fmla="*/ 2147483646 w 128"/>
                <a:gd name="T23" fmla="*/ 2147483646 h 137"/>
                <a:gd name="T24" fmla="*/ 2147483646 w 128"/>
                <a:gd name="T25" fmla="*/ 2147483646 h 137"/>
                <a:gd name="T26" fmla="*/ 2147483646 w 128"/>
                <a:gd name="T27" fmla="*/ 2147483646 h 137"/>
                <a:gd name="T28" fmla="*/ 2147483646 w 128"/>
                <a:gd name="T29" fmla="*/ 2147483646 h 137"/>
                <a:gd name="T30" fmla="*/ 0 w 128"/>
                <a:gd name="T31" fmla="*/ 2147483646 h 137"/>
                <a:gd name="T32" fmla="*/ 1473087386 w 128"/>
                <a:gd name="T33" fmla="*/ 0 h 137"/>
                <a:gd name="T34" fmla="*/ 2147483646 w 128"/>
                <a:gd name="T35" fmla="*/ 0 h 137"/>
                <a:gd name="T36" fmla="*/ 2147483646 w 128"/>
                <a:gd name="T37" fmla="*/ 2147483646 h 137"/>
                <a:gd name="T38" fmla="*/ 2147483646 w 128"/>
                <a:gd name="T39" fmla="*/ 2147483646 h 137"/>
                <a:gd name="T40" fmla="*/ 2147483646 w 128"/>
                <a:gd name="T41" fmla="*/ 0 h 137"/>
                <a:gd name="T42" fmla="*/ 2147483646 w 128"/>
                <a:gd name="T43" fmla="*/ 0 h 137"/>
                <a:gd name="T44" fmla="*/ 2147483646 w 128"/>
                <a:gd name="T45" fmla="*/ 2147483646 h 137"/>
                <a:gd name="T46" fmla="*/ 2147483646 w 128"/>
                <a:gd name="T47" fmla="*/ 2147483646 h 13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28" h="137">
                  <a:moveTo>
                    <a:pt x="119" y="43"/>
                  </a:moveTo>
                  <a:lnTo>
                    <a:pt x="119" y="43"/>
                  </a:lnTo>
                  <a:cubicBezTo>
                    <a:pt x="116" y="30"/>
                    <a:pt x="113" y="25"/>
                    <a:pt x="110" y="21"/>
                  </a:cubicBezTo>
                  <a:cubicBezTo>
                    <a:pt x="107" y="17"/>
                    <a:pt x="100" y="16"/>
                    <a:pt x="90" y="16"/>
                  </a:cubicBezTo>
                  <a:lnTo>
                    <a:pt x="79" y="16"/>
                  </a:lnTo>
                  <a:lnTo>
                    <a:pt x="79" y="105"/>
                  </a:lnTo>
                  <a:cubicBezTo>
                    <a:pt x="79" y="125"/>
                    <a:pt x="81" y="126"/>
                    <a:pt x="101" y="128"/>
                  </a:cubicBezTo>
                  <a:lnTo>
                    <a:pt x="101" y="137"/>
                  </a:lnTo>
                  <a:lnTo>
                    <a:pt x="27" y="137"/>
                  </a:lnTo>
                  <a:lnTo>
                    <a:pt x="27" y="128"/>
                  </a:lnTo>
                  <a:cubicBezTo>
                    <a:pt x="46" y="126"/>
                    <a:pt x="48" y="125"/>
                    <a:pt x="48" y="105"/>
                  </a:cubicBezTo>
                  <a:lnTo>
                    <a:pt x="48" y="16"/>
                  </a:lnTo>
                  <a:lnTo>
                    <a:pt x="40" y="16"/>
                  </a:lnTo>
                  <a:cubicBezTo>
                    <a:pt x="25" y="16"/>
                    <a:pt x="21" y="18"/>
                    <a:pt x="17" y="22"/>
                  </a:cubicBezTo>
                  <a:cubicBezTo>
                    <a:pt x="14" y="26"/>
                    <a:pt x="11" y="32"/>
                    <a:pt x="9" y="42"/>
                  </a:cubicBezTo>
                  <a:lnTo>
                    <a:pt x="0" y="42"/>
                  </a:lnTo>
                  <a:cubicBezTo>
                    <a:pt x="0" y="25"/>
                    <a:pt x="2" y="10"/>
                    <a:pt x="2" y="0"/>
                  </a:cubicBezTo>
                  <a:lnTo>
                    <a:pt x="9" y="0"/>
                  </a:lnTo>
                  <a:cubicBezTo>
                    <a:pt x="12" y="5"/>
                    <a:pt x="14" y="5"/>
                    <a:pt x="21" y="5"/>
                  </a:cubicBezTo>
                  <a:lnTo>
                    <a:pt x="108" y="5"/>
                  </a:lnTo>
                  <a:cubicBezTo>
                    <a:pt x="114" y="5"/>
                    <a:pt x="116" y="4"/>
                    <a:pt x="119" y="0"/>
                  </a:cubicBezTo>
                  <a:lnTo>
                    <a:pt x="125" y="0"/>
                  </a:lnTo>
                  <a:cubicBezTo>
                    <a:pt x="125" y="10"/>
                    <a:pt x="127" y="30"/>
                    <a:pt x="128" y="42"/>
                  </a:cubicBezTo>
                  <a:lnTo>
                    <a:pt x="119" y="4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A55D5AAE-FA4B-60B8-45F6-C4A8DDEF28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4123" y="265633"/>
              <a:ext cx="115602" cy="120215"/>
            </a:xfrm>
            <a:custGeom>
              <a:avLst/>
              <a:gdLst>
                <a:gd name="T0" fmla="*/ 2147483646 w 128"/>
                <a:gd name="T1" fmla="*/ 2147483646 h 137"/>
                <a:gd name="T2" fmla="*/ 2147483646 w 128"/>
                <a:gd name="T3" fmla="*/ 2147483646 h 137"/>
                <a:gd name="T4" fmla="*/ 2147483646 w 128"/>
                <a:gd name="T5" fmla="*/ 2147483646 h 137"/>
                <a:gd name="T6" fmla="*/ 2147483646 w 128"/>
                <a:gd name="T7" fmla="*/ 2147483646 h 137"/>
                <a:gd name="T8" fmla="*/ 2147483646 w 128"/>
                <a:gd name="T9" fmla="*/ 2147483646 h 137"/>
                <a:gd name="T10" fmla="*/ 2147483646 w 128"/>
                <a:gd name="T11" fmla="*/ 2147483646 h 137"/>
                <a:gd name="T12" fmla="*/ 2147483646 w 128"/>
                <a:gd name="T13" fmla="*/ 2147483646 h 137"/>
                <a:gd name="T14" fmla="*/ 2147483646 w 128"/>
                <a:gd name="T15" fmla="*/ 2147483646 h 137"/>
                <a:gd name="T16" fmla="*/ 2147483646 w 128"/>
                <a:gd name="T17" fmla="*/ 2147483646 h 137"/>
                <a:gd name="T18" fmla="*/ 2147483646 w 128"/>
                <a:gd name="T19" fmla="*/ 2147483646 h 137"/>
                <a:gd name="T20" fmla="*/ 2147483646 w 128"/>
                <a:gd name="T21" fmla="*/ 2147483646 h 137"/>
                <a:gd name="T22" fmla="*/ 2147483646 w 128"/>
                <a:gd name="T23" fmla="*/ 2147483646 h 137"/>
                <a:gd name="T24" fmla="*/ 2147483646 w 128"/>
                <a:gd name="T25" fmla="*/ 2147483646 h 137"/>
                <a:gd name="T26" fmla="*/ 2147483646 w 128"/>
                <a:gd name="T27" fmla="*/ 2147483646 h 137"/>
                <a:gd name="T28" fmla="*/ 2147483646 w 128"/>
                <a:gd name="T29" fmla="*/ 2147483646 h 137"/>
                <a:gd name="T30" fmla="*/ 0 w 128"/>
                <a:gd name="T31" fmla="*/ 2147483646 h 137"/>
                <a:gd name="T32" fmla="*/ 1473087386 w 128"/>
                <a:gd name="T33" fmla="*/ 0 h 137"/>
                <a:gd name="T34" fmla="*/ 2147483646 w 128"/>
                <a:gd name="T35" fmla="*/ 0 h 137"/>
                <a:gd name="T36" fmla="*/ 2147483646 w 128"/>
                <a:gd name="T37" fmla="*/ 2147483646 h 137"/>
                <a:gd name="T38" fmla="*/ 2147483646 w 128"/>
                <a:gd name="T39" fmla="*/ 2147483646 h 137"/>
                <a:gd name="T40" fmla="*/ 2147483646 w 128"/>
                <a:gd name="T41" fmla="*/ 0 h 137"/>
                <a:gd name="T42" fmla="*/ 2147483646 w 128"/>
                <a:gd name="T43" fmla="*/ 0 h 137"/>
                <a:gd name="T44" fmla="*/ 2147483646 w 128"/>
                <a:gd name="T45" fmla="*/ 2147483646 h 137"/>
                <a:gd name="T46" fmla="*/ 2147483646 w 128"/>
                <a:gd name="T47" fmla="*/ 2147483646 h 13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28" h="137">
                  <a:moveTo>
                    <a:pt x="119" y="43"/>
                  </a:moveTo>
                  <a:lnTo>
                    <a:pt x="119" y="43"/>
                  </a:lnTo>
                  <a:cubicBezTo>
                    <a:pt x="116" y="30"/>
                    <a:pt x="113" y="25"/>
                    <a:pt x="110" y="21"/>
                  </a:cubicBezTo>
                  <a:cubicBezTo>
                    <a:pt x="107" y="17"/>
                    <a:pt x="101" y="16"/>
                    <a:pt x="90" y="16"/>
                  </a:cubicBezTo>
                  <a:lnTo>
                    <a:pt x="79" y="16"/>
                  </a:lnTo>
                  <a:lnTo>
                    <a:pt x="79" y="105"/>
                  </a:lnTo>
                  <a:cubicBezTo>
                    <a:pt x="79" y="125"/>
                    <a:pt x="81" y="126"/>
                    <a:pt x="101" y="128"/>
                  </a:cubicBezTo>
                  <a:lnTo>
                    <a:pt x="101" y="137"/>
                  </a:lnTo>
                  <a:lnTo>
                    <a:pt x="27" y="137"/>
                  </a:lnTo>
                  <a:lnTo>
                    <a:pt x="27" y="128"/>
                  </a:lnTo>
                  <a:cubicBezTo>
                    <a:pt x="46" y="126"/>
                    <a:pt x="48" y="125"/>
                    <a:pt x="48" y="105"/>
                  </a:cubicBezTo>
                  <a:lnTo>
                    <a:pt x="48" y="16"/>
                  </a:lnTo>
                  <a:lnTo>
                    <a:pt x="40" y="16"/>
                  </a:lnTo>
                  <a:cubicBezTo>
                    <a:pt x="25" y="16"/>
                    <a:pt x="21" y="18"/>
                    <a:pt x="17" y="22"/>
                  </a:cubicBezTo>
                  <a:cubicBezTo>
                    <a:pt x="14" y="26"/>
                    <a:pt x="11" y="32"/>
                    <a:pt x="9" y="42"/>
                  </a:cubicBezTo>
                  <a:lnTo>
                    <a:pt x="0" y="42"/>
                  </a:lnTo>
                  <a:cubicBezTo>
                    <a:pt x="1" y="25"/>
                    <a:pt x="2" y="10"/>
                    <a:pt x="2" y="0"/>
                  </a:cubicBezTo>
                  <a:lnTo>
                    <a:pt x="9" y="0"/>
                  </a:lnTo>
                  <a:cubicBezTo>
                    <a:pt x="12" y="5"/>
                    <a:pt x="14" y="5"/>
                    <a:pt x="21" y="5"/>
                  </a:cubicBezTo>
                  <a:lnTo>
                    <a:pt x="108" y="5"/>
                  </a:lnTo>
                  <a:cubicBezTo>
                    <a:pt x="114" y="5"/>
                    <a:pt x="116" y="4"/>
                    <a:pt x="119" y="0"/>
                  </a:cubicBezTo>
                  <a:lnTo>
                    <a:pt x="125" y="0"/>
                  </a:lnTo>
                  <a:cubicBezTo>
                    <a:pt x="125" y="10"/>
                    <a:pt x="127" y="30"/>
                    <a:pt x="128" y="42"/>
                  </a:cubicBezTo>
                  <a:lnTo>
                    <a:pt x="119" y="4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34106F61-D6E7-CB1A-5E49-8071197FA0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4125" y="266233"/>
              <a:ext cx="137202" cy="119615"/>
            </a:xfrm>
            <a:custGeom>
              <a:avLst/>
              <a:gdLst>
                <a:gd name="T0" fmla="*/ 2147483646 w 152"/>
                <a:gd name="T1" fmla="*/ 2147483646 h 136"/>
                <a:gd name="T2" fmla="*/ 2147483646 w 152"/>
                <a:gd name="T3" fmla="*/ 2147483646 h 136"/>
                <a:gd name="T4" fmla="*/ 2147483646 w 152"/>
                <a:gd name="T5" fmla="*/ 2147483646 h 136"/>
                <a:gd name="T6" fmla="*/ 2147483646 w 152"/>
                <a:gd name="T7" fmla="*/ 2147483646 h 136"/>
                <a:gd name="T8" fmla="*/ 2147483646 w 152"/>
                <a:gd name="T9" fmla="*/ 2147483646 h 136"/>
                <a:gd name="T10" fmla="*/ 2147483646 w 152"/>
                <a:gd name="T11" fmla="*/ 2147483646 h 136"/>
                <a:gd name="T12" fmla="*/ 2147483646 w 152"/>
                <a:gd name="T13" fmla="*/ 2147483646 h 136"/>
                <a:gd name="T14" fmla="*/ 2147483646 w 152"/>
                <a:gd name="T15" fmla="*/ 2147483646 h 136"/>
                <a:gd name="T16" fmla="*/ 2147483646 w 152"/>
                <a:gd name="T17" fmla="*/ 2147483646 h 136"/>
                <a:gd name="T18" fmla="*/ 2147483646 w 152"/>
                <a:gd name="T19" fmla="*/ 2147483646 h 136"/>
                <a:gd name="T20" fmla="*/ 2147483646 w 152"/>
                <a:gd name="T21" fmla="*/ 2147483646 h 136"/>
                <a:gd name="T22" fmla="*/ 0 w 152"/>
                <a:gd name="T23" fmla="*/ 2147483646 h 136"/>
                <a:gd name="T24" fmla="*/ 0 w 152"/>
                <a:gd name="T25" fmla="*/ 2147483646 h 136"/>
                <a:gd name="T26" fmla="*/ 2147483646 w 152"/>
                <a:gd name="T27" fmla="*/ 2147483646 h 136"/>
                <a:gd name="T28" fmla="*/ 2147483646 w 152"/>
                <a:gd name="T29" fmla="*/ 2035367960 h 136"/>
                <a:gd name="T30" fmla="*/ 2147483646 w 152"/>
                <a:gd name="T31" fmla="*/ 0 h 136"/>
                <a:gd name="T32" fmla="*/ 2147483646 w 152"/>
                <a:gd name="T33" fmla="*/ 2147483646 h 136"/>
                <a:gd name="T34" fmla="*/ 2147483646 w 152"/>
                <a:gd name="T35" fmla="*/ 2147483646 h 136"/>
                <a:gd name="T36" fmla="*/ 2147483646 w 152"/>
                <a:gd name="T37" fmla="*/ 2147483646 h 136"/>
                <a:gd name="T38" fmla="*/ 2147483646 w 152"/>
                <a:gd name="T39" fmla="*/ 2147483646 h 136"/>
                <a:gd name="T40" fmla="*/ 2147483646 w 152"/>
                <a:gd name="T41" fmla="*/ 2147483646 h 136"/>
                <a:gd name="T42" fmla="*/ 2147483646 w 152"/>
                <a:gd name="T43" fmla="*/ 2147483646 h 136"/>
                <a:gd name="T44" fmla="*/ 2147483646 w 152"/>
                <a:gd name="T45" fmla="*/ 2147483646 h 136"/>
                <a:gd name="T46" fmla="*/ 2147483646 w 152"/>
                <a:gd name="T47" fmla="*/ 2147483646 h 136"/>
                <a:gd name="T48" fmla="*/ 2147483646 w 152"/>
                <a:gd name="T49" fmla="*/ 2147483646 h 136"/>
                <a:gd name="T50" fmla="*/ 2147483646 w 152"/>
                <a:gd name="T51" fmla="*/ 2147483646 h 1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36">
                  <a:moveTo>
                    <a:pt x="85" y="136"/>
                  </a:moveTo>
                  <a:lnTo>
                    <a:pt x="85" y="136"/>
                  </a:lnTo>
                  <a:lnTo>
                    <a:pt x="85" y="127"/>
                  </a:lnTo>
                  <a:lnTo>
                    <a:pt x="90" y="126"/>
                  </a:lnTo>
                  <a:cubicBezTo>
                    <a:pt x="97" y="125"/>
                    <a:pt x="99" y="123"/>
                    <a:pt x="95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5" y="126"/>
                  </a:cubicBezTo>
                  <a:lnTo>
                    <a:pt x="52" y="127"/>
                  </a:lnTo>
                  <a:lnTo>
                    <a:pt x="52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69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5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8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1C5ADE10-0FF3-B813-D78F-D55AEDB70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4027" y="270033"/>
              <a:ext cx="139102" cy="116414"/>
            </a:xfrm>
            <a:custGeom>
              <a:avLst/>
              <a:gdLst>
                <a:gd name="T0" fmla="*/ 2147483646 w 154"/>
                <a:gd name="T1" fmla="*/ 2147483646 h 133"/>
                <a:gd name="T2" fmla="*/ 2147483646 w 154"/>
                <a:gd name="T3" fmla="*/ 2147483646 h 133"/>
                <a:gd name="T4" fmla="*/ 2147483646 w 154"/>
                <a:gd name="T5" fmla="*/ 2147483646 h 133"/>
                <a:gd name="T6" fmla="*/ 2147483646 w 154"/>
                <a:gd name="T7" fmla="*/ 2147483646 h 133"/>
                <a:gd name="T8" fmla="*/ 2147483646 w 154"/>
                <a:gd name="T9" fmla="*/ 2147483646 h 133"/>
                <a:gd name="T10" fmla="*/ 2147483646 w 154"/>
                <a:gd name="T11" fmla="*/ 2147483646 h 133"/>
                <a:gd name="T12" fmla="*/ 2147483646 w 154"/>
                <a:gd name="T13" fmla="*/ 2147483646 h 133"/>
                <a:gd name="T14" fmla="*/ 2147483646 w 154"/>
                <a:gd name="T15" fmla="*/ 2147483646 h 133"/>
                <a:gd name="T16" fmla="*/ 2147483646 w 154"/>
                <a:gd name="T17" fmla="*/ 2147483646 h 133"/>
                <a:gd name="T18" fmla="*/ 2147483646 w 154"/>
                <a:gd name="T19" fmla="*/ 2147483646 h 133"/>
                <a:gd name="T20" fmla="*/ 2147483646 w 154"/>
                <a:gd name="T21" fmla="*/ 2147483646 h 133"/>
                <a:gd name="T22" fmla="*/ 2147483646 w 154"/>
                <a:gd name="T23" fmla="*/ 2147483646 h 133"/>
                <a:gd name="T24" fmla="*/ 2147483646 w 154"/>
                <a:gd name="T25" fmla="*/ 2147483646 h 133"/>
                <a:gd name="T26" fmla="*/ 2147483646 w 154"/>
                <a:gd name="T27" fmla="*/ 2147483646 h 133"/>
                <a:gd name="T28" fmla="*/ 2147483646 w 154"/>
                <a:gd name="T29" fmla="*/ 2147483646 h 133"/>
                <a:gd name="T30" fmla="*/ 2147483646 w 154"/>
                <a:gd name="T31" fmla="*/ 2147483646 h 133"/>
                <a:gd name="T32" fmla="*/ 2147483646 w 154"/>
                <a:gd name="T33" fmla="*/ 2147483646 h 133"/>
                <a:gd name="T34" fmla="*/ 0 w 154"/>
                <a:gd name="T35" fmla="*/ 2147483646 h 133"/>
                <a:gd name="T36" fmla="*/ 0 w 154"/>
                <a:gd name="T37" fmla="*/ 0 h 133"/>
                <a:gd name="T38" fmla="*/ 2147483646 w 154"/>
                <a:gd name="T39" fmla="*/ 0 h 133"/>
                <a:gd name="T40" fmla="*/ 2147483646 w 154"/>
                <a:gd name="T41" fmla="*/ 2147483646 h 133"/>
                <a:gd name="T42" fmla="*/ 2147483646 w 154"/>
                <a:gd name="T43" fmla="*/ 2147483646 h 133"/>
                <a:gd name="T44" fmla="*/ 2147483646 w 154"/>
                <a:gd name="T45" fmla="*/ 2147483646 h 133"/>
                <a:gd name="T46" fmla="*/ 2147483646 w 154"/>
                <a:gd name="T47" fmla="*/ 2147483646 h 133"/>
                <a:gd name="T48" fmla="*/ 2147483646 w 154"/>
                <a:gd name="T49" fmla="*/ 2147483646 h 133"/>
                <a:gd name="T50" fmla="*/ 2147483646 w 154"/>
                <a:gd name="T51" fmla="*/ 0 h 133"/>
                <a:gd name="T52" fmla="*/ 2147483646 w 154"/>
                <a:gd name="T53" fmla="*/ 0 h 133"/>
                <a:gd name="T54" fmla="*/ 2147483646 w 154"/>
                <a:gd name="T55" fmla="*/ 2147483646 h 13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54" h="133">
                  <a:moveTo>
                    <a:pt x="154" y="9"/>
                  </a:moveTo>
                  <a:lnTo>
                    <a:pt x="154" y="9"/>
                  </a:lnTo>
                  <a:cubicBezTo>
                    <a:pt x="142" y="9"/>
                    <a:pt x="136" y="12"/>
                    <a:pt x="135" y="21"/>
                  </a:cubicBezTo>
                  <a:cubicBezTo>
                    <a:pt x="134" y="28"/>
                    <a:pt x="133" y="38"/>
                    <a:pt x="133" y="56"/>
                  </a:cubicBezTo>
                  <a:lnTo>
                    <a:pt x="133" y="133"/>
                  </a:lnTo>
                  <a:lnTo>
                    <a:pt x="120" y="1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75"/>
                  </a:lnTo>
                  <a:cubicBezTo>
                    <a:pt x="35" y="95"/>
                    <a:pt x="36" y="104"/>
                    <a:pt x="37" y="110"/>
                  </a:cubicBezTo>
                  <a:cubicBezTo>
                    <a:pt x="38" y="119"/>
                    <a:pt x="44" y="122"/>
                    <a:pt x="59" y="123"/>
                  </a:cubicBezTo>
                  <a:lnTo>
                    <a:pt x="59" y="132"/>
                  </a:lnTo>
                  <a:lnTo>
                    <a:pt x="3" y="132"/>
                  </a:lnTo>
                  <a:lnTo>
                    <a:pt x="3" y="123"/>
                  </a:lnTo>
                  <a:cubicBezTo>
                    <a:pt x="15" y="122"/>
                    <a:pt x="21" y="119"/>
                    <a:pt x="22" y="111"/>
                  </a:cubicBezTo>
                  <a:cubicBezTo>
                    <a:pt x="23" y="104"/>
                    <a:pt x="24" y="95"/>
                    <a:pt x="24" y="75"/>
                  </a:cubicBezTo>
                  <a:lnTo>
                    <a:pt x="24" y="37"/>
                  </a:lnTo>
                  <a:cubicBezTo>
                    <a:pt x="24" y="14"/>
                    <a:pt x="19" y="10"/>
                    <a:pt x="0" y="9"/>
                  </a:cubicBezTo>
                  <a:lnTo>
                    <a:pt x="0" y="0"/>
                  </a:lnTo>
                  <a:lnTo>
                    <a:pt x="46" y="0"/>
                  </a:lnTo>
                  <a:lnTo>
                    <a:pt x="121" y="86"/>
                  </a:lnTo>
                  <a:lnTo>
                    <a:pt x="122" y="86"/>
                  </a:lnTo>
                  <a:lnTo>
                    <a:pt x="122" y="57"/>
                  </a:lnTo>
                  <a:cubicBezTo>
                    <a:pt x="122" y="38"/>
                    <a:pt x="121" y="28"/>
                    <a:pt x="120" y="21"/>
                  </a:cubicBezTo>
                  <a:cubicBezTo>
                    <a:pt x="119" y="12"/>
                    <a:pt x="114" y="10"/>
                    <a:pt x="98" y="9"/>
                  </a:cubicBezTo>
                  <a:lnTo>
                    <a:pt x="98" y="0"/>
                  </a:lnTo>
                  <a:lnTo>
                    <a:pt x="154" y="0"/>
                  </a:lnTo>
                  <a:lnTo>
                    <a:pt x="154" y="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63E447E-72EF-B457-74CF-BD12BF6C3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730" y="219227"/>
              <a:ext cx="153702" cy="166620"/>
            </a:xfrm>
            <a:custGeom>
              <a:avLst/>
              <a:gdLst>
                <a:gd name="T0" fmla="*/ 2147483646 w 170"/>
                <a:gd name="T1" fmla="*/ 2147483646 h 190"/>
                <a:gd name="T2" fmla="*/ 2147483646 w 170"/>
                <a:gd name="T3" fmla="*/ 2147483646 h 190"/>
                <a:gd name="T4" fmla="*/ 2147483646 w 170"/>
                <a:gd name="T5" fmla="*/ 2147483646 h 190"/>
                <a:gd name="T6" fmla="*/ 2147483646 w 170"/>
                <a:gd name="T7" fmla="*/ 2147483646 h 190"/>
                <a:gd name="T8" fmla="*/ 0 w 170"/>
                <a:gd name="T9" fmla="*/ 2147483646 h 190"/>
                <a:gd name="T10" fmla="*/ 2147483646 w 170"/>
                <a:gd name="T11" fmla="*/ 0 h 190"/>
                <a:gd name="T12" fmla="*/ 2147483646 w 170"/>
                <a:gd name="T13" fmla="*/ 2147483646 h 190"/>
                <a:gd name="T14" fmla="*/ 2147483646 w 170"/>
                <a:gd name="T15" fmla="*/ 2147483646 h 190"/>
                <a:gd name="T16" fmla="*/ 2147483646 w 170"/>
                <a:gd name="T17" fmla="*/ 2147483646 h 190"/>
                <a:gd name="T18" fmla="*/ 2147483646 w 170"/>
                <a:gd name="T19" fmla="*/ 2147483646 h 190"/>
                <a:gd name="T20" fmla="*/ 2147483646 w 170"/>
                <a:gd name="T21" fmla="*/ 2147483646 h 190"/>
                <a:gd name="T22" fmla="*/ 2147483646 w 170"/>
                <a:gd name="T23" fmla="*/ 2147483646 h 190"/>
                <a:gd name="T24" fmla="*/ 2147483646 w 170"/>
                <a:gd name="T25" fmla="*/ 2147483646 h 190"/>
                <a:gd name="T26" fmla="*/ 2147483646 w 170"/>
                <a:gd name="T27" fmla="*/ 2147483646 h 19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0" h="190">
                  <a:moveTo>
                    <a:pt x="170" y="138"/>
                  </a:moveTo>
                  <a:lnTo>
                    <a:pt x="170" y="138"/>
                  </a:lnTo>
                  <a:cubicBezTo>
                    <a:pt x="167" y="152"/>
                    <a:pt x="159" y="173"/>
                    <a:pt x="155" y="182"/>
                  </a:cubicBezTo>
                  <a:cubicBezTo>
                    <a:pt x="147" y="184"/>
                    <a:pt x="122" y="190"/>
                    <a:pt x="103" y="190"/>
                  </a:cubicBezTo>
                  <a:cubicBezTo>
                    <a:pt x="30" y="190"/>
                    <a:pt x="0" y="141"/>
                    <a:pt x="0" y="97"/>
                  </a:cubicBezTo>
                  <a:cubicBezTo>
                    <a:pt x="0" y="39"/>
                    <a:pt x="44" y="0"/>
                    <a:pt x="109" y="0"/>
                  </a:cubicBezTo>
                  <a:cubicBezTo>
                    <a:pt x="132" y="0"/>
                    <a:pt x="152" y="6"/>
                    <a:pt x="159" y="7"/>
                  </a:cubicBezTo>
                  <a:cubicBezTo>
                    <a:pt x="162" y="23"/>
                    <a:pt x="164" y="35"/>
                    <a:pt x="166" y="52"/>
                  </a:cubicBezTo>
                  <a:lnTo>
                    <a:pt x="156" y="54"/>
                  </a:lnTo>
                  <a:cubicBezTo>
                    <a:pt x="148" y="22"/>
                    <a:pt x="128" y="11"/>
                    <a:pt x="103" y="11"/>
                  </a:cubicBezTo>
                  <a:cubicBezTo>
                    <a:pt x="60" y="11"/>
                    <a:pt x="37" y="50"/>
                    <a:pt x="37" y="91"/>
                  </a:cubicBezTo>
                  <a:cubicBezTo>
                    <a:pt x="37" y="143"/>
                    <a:pt x="66" y="178"/>
                    <a:pt x="106" y="178"/>
                  </a:cubicBezTo>
                  <a:cubicBezTo>
                    <a:pt x="131" y="178"/>
                    <a:pt x="147" y="163"/>
                    <a:pt x="161" y="135"/>
                  </a:cubicBezTo>
                  <a:lnTo>
                    <a:pt x="170" y="138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A07E42D3-863F-9D40-4BAA-0AB7093BBF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1833" y="263032"/>
              <a:ext cx="132102" cy="121515"/>
            </a:xfrm>
            <a:custGeom>
              <a:avLst/>
              <a:gdLst>
                <a:gd name="T0" fmla="*/ 2147483646 w 146"/>
                <a:gd name="T1" fmla="*/ 2147483646 h 139"/>
                <a:gd name="T2" fmla="*/ 2147483646 w 146"/>
                <a:gd name="T3" fmla="*/ 2147483646 h 139"/>
                <a:gd name="T4" fmla="*/ 2147483646 w 146"/>
                <a:gd name="T5" fmla="*/ 2147483646 h 139"/>
                <a:gd name="T6" fmla="*/ 0 w 146"/>
                <a:gd name="T7" fmla="*/ 2147483646 h 139"/>
                <a:gd name="T8" fmla="*/ 2147483646 w 146"/>
                <a:gd name="T9" fmla="*/ 0 h 139"/>
                <a:gd name="T10" fmla="*/ 2147483646 w 146"/>
                <a:gd name="T11" fmla="*/ 2147483646 h 139"/>
                <a:gd name="T12" fmla="*/ 2147483646 w 146"/>
                <a:gd name="T13" fmla="*/ 2147483646 h 139"/>
                <a:gd name="T14" fmla="*/ 2147483646 w 146"/>
                <a:gd name="T15" fmla="*/ 2147483646 h 139"/>
                <a:gd name="T16" fmla="*/ 2147483646 w 146"/>
                <a:gd name="T17" fmla="*/ 2147483646 h 139"/>
                <a:gd name="T18" fmla="*/ 2147483646 w 146"/>
                <a:gd name="T19" fmla="*/ 2147483646 h 139"/>
                <a:gd name="T20" fmla="*/ 2147483646 w 146"/>
                <a:gd name="T21" fmla="*/ 2147483646 h 139"/>
                <a:gd name="T22" fmla="*/ 2147483646 w 146"/>
                <a:gd name="T23" fmla="*/ 2147483646 h 1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46" h="139">
                  <a:moveTo>
                    <a:pt x="146" y="68"/>
                  </a:moveTo>
                  <a:lnTo>
                    <a:pt x="146" y="68"/>
                  </a:lnTo>
                  <a:cubicBezTo>
                    <a:pt x="146" y="115"/>
                    <a:pt x="111" y="139"/>
                    <a:pt x="73" y="139"/>
                  </a:cubicBezTo>
                  <a:cubicBezTo>
                    <a:pt x="25" y="139"/>
                    <a:pt x="0" y="105"/>
                    <a:pt x="0" y="72"/>
                  </a:cubicBezTo>
                  <a:cubicBezTo>
                    <a:pt x="0" y="23"/>
                    <a:pt x="39" y="0"/>
                    <a:pt x="73" y="0"/>
                  </a:cubicBezTo>
                  <a:cubicBezTo>
                    <a:pt x="118" y="0"/>
                    <a:pt x="146" y="30"/>
                    <a:pt x="146" y="68"/>
                  </a:cubicBezTo>
                  <a:close/>
                  <a:moveTo>
                    <a:pt x="35" y="66"/>
                  </a:moveTo>
                  <a:lnTo>
                    <a:pt x="35" y="66"/>
                  </a:lnTo>
                  <a:cubicBezTo>
                    <a:pt x="35" y="104"/>
                    <a:pt x="52" y="129"/>
                    <a:pt x="76" y="129"/>
                  </a:cubicBezTo>
                  <a:cubicBezTo>
                    <a:pt x="94" y="129"/>
                    <a:pt x="111" y="114"/>
                    <a:pt x="111" y="74"/>
                  </a:cubicBezTo>
                  <a:cubicBezTo>
                    <a:pt x="111" y="42"/>
                    <a:pt x="97" y="10"/>
                    <a:pt x="71" y="10"/>
                  </a:cubicBezTo>
                  <a:cubicBezTo>
                    <a:pt x="52" y="10"/>
                    <a:pt x="35" y="30"/>
                    <a:pt x="35" y="66"/>
                  </a:cubicBez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F9B183C9-EB19-B2CD-DA66-E3E29B498B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7935" y="266233"/>
              <a:ext cx="108602" cy="115214"/>
            </a:xfrm>
            <a:custGeom>
              <a:avLst/>
              <a:gdLst>
                <a:gd name="T0" fmla="*/ 2147483646 w 120"/>
                <a:gd name="T1" fmla="*/ 2147483646 h 131"/>
                <a:gd name="T2" fmla="*/ 2147483646 w 120"/>
                <a:gd name="T3" fmla="*/ 2147483646 h 131"/>
                <a:gd name="T4" fmla="*/ 2147483646 w 120"/>
                <a:gd name="T5" fmla="*/ 2147483646 h 131"/>
                <a:gd name="T6" fmla="*/ 0 w 120"/>
                <a:gd name="T7" fmla="*/ 2147483646 h 131"/>
                <a:gd name="T8" fmla="*/ 0 w 120"/>
                <a:gd name="T9" fmla="*/ 2147483646 h 131"/>
                <a:gd name="T10" fmla="*/ 2147483646 w 120"/>
                <a:gd name="T11" fmla="*/ 2147483646 h 131"/>
                <a:gd name="T12" fmla="*/ 2147483646 w 120"/>
                <a:gd name="T13" fmla="*/ 2147483646 h 131"/>
                <a:gd name="T14" fmla="*/ 1482489701 w 120"/>
                <a:gd name="T15" fmla="*/ 2147483646 h 131"/>
                <a:gd name="T16" fmla="*/ 1482489701 w 120"/>
                <a:gd name="T17" fmla="*/ 0 h 131"/>
                <a:gd name="T18" fmla="*/ 2147483646 w 120"/>
                <a:gd name="T19" fmla="*/ 0 h 131"/>
                <a:gd name="T20" fmla="*/ 2147483646 w 120"/>
                <a:gd name="T21" fmla="*/ 2147483646 h 131"/>
                <a:gd name="T22" fmla="*/ 2147483646 w 120"/>
                <a:gd name="T23" fmla="*/ 2147483646 h 131"/>
                <a:gd name="T24" fmla="*/ 2147483646 w 120"/>
                <a:gd name="T25" fmla="*/ 2147483646 h 131"/>
                <a:gd name="T26" fmla="*/ 2147483646 w 120"/>
                <a:gd name="T27" fmla="*/ 2147483646 h 131"/>
                <a:gd name="T28" fmla="*/ 2147483646 w 120"/>
                <a:gd name="T29" fmla="*/ 2147483646 h 131"/>
                <a:gd name="T30" fmla="*/ 2147483646 w 120"/>
                <a:gd name="T31" fmla="*/ 2147483646 h 131"/>
                <a:gd name="T32" fmla="*/ 2147483646 w 120"/>
                <a:gd name="T33" fmla="*/ 2147483646 h 131"/>
                <a:gd name="T34" fmla="*/ 2147483646 w 120"/>
                <a:gd name="T35" fmla="*/ 2147483646 h 13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0" h="131">
                  <a:moveTo>
                    <a:pt x="120" y="93"/>
                  </a:moveTo>
                  <a:lnTo>
                    <a:pt x="120" y="93"/>
                  </a:lnTo>
                  <a:cubicBezTo>
                    <a:pt x="118" y="102"/>
                    <a:pt x="114" y="124"/>
                    <a:pt x="112" y="131"/>
                  </a:cubicBezTo>
                  <a:lnTo>
                    <a:pt x="0" y="131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0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73" y="0"/>
                  </a:lnTo>
                  <a:lnTo>
                    <a:pt x="73" y="9"/>
                  </a:lnTo>
                  <a:cubicBezTo>
                    <a:pt x="54" y="10"/>
                    <a:pt x="52" y="11"/>
                    <a:pt x="52" y="31"/>
                  </a:cubicBezTo>
                  <a:lnTo>
                    <a:pt x="52" y="102"/>
                  </a:lnTo>
                  <a:cubicBezTo>
                    <a:pt x="52" y="112"/>
                    <a:pt x="53" y="116"/>
                    <a:pt x="57" y="119"/>
                  </a:cubicBezTo>
                  <a:cubicBezTo>
                    <a:pt x="61" y="121"/>
                    <a:pt x="68" y="121"/>
                    <a:pt x="77" y="121"/>
                  </a:cubicBezTo>
                  <a:cubicBezTo>
                    <a:pt x="87" y="121"/>
                    <a:pt x="95" y="120"/>
                    <a:pt x="100" y="114"/>
                  </a:cubicBezTo>
                  <a:cubicBezTo>
                    <a:pt x="104" y="109"/>
                    <a:pt x="107" y="102"/>
                    <a:pt x="111" y="9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528C7B54-E748-A1A1-EF18-9F7DDC29FC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4937" y="266233"/>
              <a:ext cx="107902" cy="115214"/>
            </a:xfrm>
            <a:custGeom>
              <a:avLst/>
              <a:gdLst>
                <a:gd name="T0" fmla="*/ 2147483646 w 120"/>
                <a:gd name="T1" fmla="*/ 2147483646 h 131"/>
                <a:gd name="T2" fmla="*/ 2147483646 w 120"/>
                <a:gd name="T3" fmla="*/ 2147483646 h 131"/>
                <a:gd name="T4" fmla="*/ 2147483646 w 120"/>
                <a:gd name="T5" fmla="*/ 2147483646 h 131"/>
                <a:gd name="T6" fmla="*/ 0 w 120"/>
                <a:gd name="T7" fmla="*/ 2147483646 h 131"/>
                <a:gd name="T8" fmla="*/ 0 w 120"/>
                <a:gd name="T9" fmla="*/ 2147483646 h 131"/>
                <a:gd name="T10" fmla="*/ 2147483646 w 120"/>
                <a:gd name="T11" fmla="*/ 2147483646 h 131"/>
                <a:gd name="T12" fmla="*/ 2147483646 w 120"/>
                <a:gd name="T13" fmla="*/ 2147483646 h 131"/>
                <a:gd name="T14" fmla="*/ 1454546835 w 120"/>
                <a:gd name="T15" fmla="*/ 2147483646 h 131"/>
                <a:gd name="T16" fmla="*/ 1454546835 w 120"/>
                <a:gd name="T17" fmla="*/ 0 h 131"/>
                <a:gd name="T18" fmla="*/ 2147483646 w 120"/>
                <a:gd name="T19" fmla="*/ 0 h 131"/>
                <a:gd name="T20" fmla="*/ 2147483646 w 120"/>
                <a:gd name="T21" fmla="*/ 2147483646 h 131"/>
                <a:gd name="T22" fmla="*/ 2147483646 w 120"/>
                <a:gd name="T23" fmla="*/ 2147483646 h 131"/>
                <a:gd name="T24" fmla="*/ 2147483646 w 120"/>
                <a:gd name="T25" fmla="*/ 2147483646 h 131"/>
                <a:gd name="T26" fmla="*/ 2147483646 w 120"/>
                <a:gd name="T27" fmla="*/ 2147483646 h 131"/>
                <a:gd name="T28" fmla="*/ 2147483646 w 120"/>
                <a:gd name="T29" fmla="*/ 2147483646 h 131"/>
                <a:gd name="T30" fmla="*/ 2147483646 w 120"/>
                <a:gd name="T31" fmla="*/ 2147483646 h 131"/>
                <a:gd name="T32" fmla="*/ 2147483646 w 120"/>
                <a:gd name="T33" fmla="*/ 2147483646 h 131"/>
                <a:gd name="T34" fmla="*/ 2147483646 w 120"/>
                <a:gd name="T35" fmla="*/ 2147483646 h 13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0" h="131">
                  <a:moveTo>
                    <a:pt x="120" y="93"/>
                  </a:moveTo>
                  <a:lnTo>
                    <a:pt x="120" y="93"/>
                  </a:lnTo>
                  <a:cubicBezTo>
                    <a:pt x="118" y="102"/>
                    <a:pt x="114" y="124"/>
                    <a:pt x="112" y="131"/>
                  </a:cubicBezTo>
                  <a:lnTo>
                    <a:pt x="0" y="131"/>
                  </a:lnTo>
                  <a:lnTo>
                    <a:pt x="0" y="123"/>
                  </a:lnTo>
                  <a:cubicBezTo>
                    <a:pt x="20" y="121"/>
                    <a:pt x="21" y="120"/>
                    <a:pt x="21" y="100"/>
                  </a:cubicBezTo>
                  <a:lnTo>
                    <a:pt x="21" y="30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73" y="0"/>
                  </a:lnTo>
                  <a:lnTo>
                    <a:pt x="73" y="9"/>
                  </a:lnTo>
                  <a:cubicBezTo>
                    <a:pt x="54" y="10"/>
                    <a:pt x="52" y="11"/>
                    <a:pt x="52" y="31"/>
                  </a:cubicBezTo>
                  <a:lnTo>
                    <a:pt x="52" y="102"/>
                  </a:lnTo>
                  <a:cubicBezTo>
                    <a:pt x="52" y="112"/>
                    <a:pt x="54" y="116"/>
                    <a:pt x="57" y="119"/>
                  </a:cubicBezTo>
                  <a:cubicBezTo>
                    <a:pt x="61" y="121"/>
                    <a:pt x="68" y="121"/>
                    <a:pt x="77" y="121"/>
                  </a:cubicBezTo>
                  <a:cubicBezTo>
                    <a:pt x="88" y="121"/>
                    <a:pt x="95" y="120"/>
                    <a:pt x="100" y="114"/>
                  </a:cubicBezTo>
                  <a:cubicBezTo>
                    <a:pt x="104" y="109"/>
                    <a:pt x="107" y="102"/>
                    <a:pt x="111" y="9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7A439F34-423D-3F45-FDFB-E72E98BC69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838" y="266233"/>
              <a:ext cx="109902" cy="115814"/>
            </a:xfrm>
            <a:custGeom>
              <a:avLst/>
              <a:gdLst>
                <a:gd name="T0" fmla="*/ 2147483646 w 122"/>
                <a:gd name="T1" fmla="*/ 2147483646 h 132"/>
                <a:gd name="T2" fmla="*/ 2147483646 w 122"/>
                <a:gd name="T3" fmla="*/ 2147483646 h 132"/>
                <a:gd name="T4" fmla="*/ 2147483646 w 122"/>
                <a:gd name="T5" fmla="*/ 2147483646 h 132"/>
                <a:gd name="T6" fmla="*/ 0 w 122"/>
                <a:gd name="T7" fmla="*/ 2147483646 h 132"/>
                <a:gd name="T8" fmla="*/ 0 w 122"/>
                <a:gd name="T9" fmla="*/ 2147483646 h 132"/>
                <a:gd name="T10" fmla="*/ 2147483646 w 122"/>
                <a:gd name="T11" fmla="*/ 2147483646 h 132"/>
                <a:gd name="T12" fmla="*/ 2147483646 w 122"/>
                <a:gd name="T13" fmla="*/ 2147483646 h 132"/>
                <a:gd name="T14" fmla="*/ 1461521838 w 122"/>
                <a:gd name="T15" fmla="*/ 2147483646 h 132"/>
                <a:gd name="T16" fmla="*/ 1461521838 w 122"/>
                <a:gd name="T17" fmla="*/ 0 h 132"/>
                <a:gd name="T18" fmla="*/ 2147483646 w 122"/>
                <a:gd name="T19" fmla="*/ 0 h 132"/>
                <a:gd name="T20" fmla="*/ 2147483646 w 122"/>
                <a:gd name="T21" fmla="*/ 2147483646 h 132"/>
                <a:gd name="T22" fmla="*/ 2147483646 w 122"/>
                <a:gd name="T23" fmla="*/ 2147483646 h 132"/>
                <a:gd name="T24" fmla="*/ 2147483646 w 122"/>
                <a:gd name="T25" fmla="*/ 2147483646 h 132"/>
                <a:gd name="T26" fmla="*/ 2147483646 w 122"/>
                <a:gd name="T27" fmla="*/ 2147483646 h 132"/>
                <a:gd name="T28" fmla="*/ 2147483646 w 122"/>
                <a:gd name="T29" fmla="*/ 2147483646 h 132"/>
                <a:gd name="T30" fmla="*/ 2147483646 w 122"/>
                <a:gd name="T31" fmla="*/ 2147483646 h 132"/>
                <a:gd name="T32" fmla="*/ 2147483646 w 122"/>
                <a:gd name="T33" fmla="*/ 2147483646 h 132"/>
                <a:gd name="T34" fmla="*/ 2147483646 w 122"/>
                <a:gd name="T35" fmla="*/ 2147483646 h 132"/>
                <a:gd name="T36" fmla="*/ 2147483646 w 122"/>
                <a:gd name="T37" fmla="*/ 2147483646 h 132"/>
                <a:gd name="T38" fmla="*/ 2147483646 w 122"/>
                <a:gd name="T39" fmla="*/ 2147483646 h 132"/>
                <a:gd name="T40" fmla="*/ 2147483646 w 122"/>
                <a:gd name="T41" fmla="*/ 2147483646 h 132"/>
                <a:gd name="T42" fmla="*/ 2147483646 w 122"/>
                <a:gd name="T43" fmla="*/ 2147483646 h 132"/>
                <a:gd name="T44" fmla="*/ 2147483646 w 122"/>
                <a:gd name="T45" fmla="*/ 2147483646 h 132"/>
                <a:gd name="T46" fmla="*/ 2147483646 w 122"/>
                <a:gd name="T47" fmla="*/ 2147483646 h 132"/>
                <a:gd name="T48" fmla="*/ 2147483646 w 122"/>
                <a:gd name="T49" fmla="*/ 2147483646 h 132"/>
                <a:gd name="T50" fmla="*/ 2147483646 w 122"/>
                <a:gd name="T51" fmla="*/ 2147483646 h 132"/>
                <a:gd name="T52" fmla="*/ 2147483646 w 122"/>
                <a:gd name="T53" fmla="*/ 2147483646 h 132"/>
                <a:gd name="T54" fmla="*/ 2147483646 w 122"/>
                <a:gd name="T55" fmla="*/ 2147483646 h 132"/>
                <a:gd name="T56" fmla="*/ 2147483646 w 122"/>
                <a:gd name="T57" fmla="*/ 2147483646 h 132"/>
                <a:gd name="T58" fmla="*/ 2147483646 w 122"/>
                <a:gd name="T59" fmla="*/ 2147483646 h 1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2" h="132">
                  <a:moveTo>
                    <a:pt x="122" y="95"/>
                  </a:moveTo>
                  <a:lnTo>
                    <a:pt x="122" y="95"/>
                  </a:lnTo>
                  <a:cubicBezTo>
                    <a:pt x="121" y="105"/>
                    <a:pt x="117" y="126"/>
                    <a:pt x="115" y="132"/>
                  </a:cubicBezTo>
                  <a:lnTo>
                    <a:pt x="0" y="132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1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110" y="0"/>
                  </a:lnTo>
                  <a:cubicBezTo>
                    <a:pt x="110" y="6"/>
                    <a:pt x="111" y="19"/>
                    <a:pt x="112" y="33"/>
                  </a:cubicBezTo>
                  <a:lnTo>
                    <a:pt x="103" y="33"/>
                  </a:lnTo>
                  <a:cubicBezTo>
                    <a:pt x="100" y="25"/>
                    <a:pt x="98" y="21"/>
                    <a:pt x="95" y="17"/>
                  </a:cubicBezTo>
                  <a:cubicBezTo>
                    <a:pt x="91" y="12"/>
                    <a:pt x="86" y="11"/>
                    <a:pt x="72" y="11"/>
                  </a:cubicBezTo>
                  <a:lnTo>
                    <a:pt x="60" y="11"/>
                  </a:lnTo>
                  <a:cubicBezTo>
                    <a:pt x="53" y="11"/>
                    <a:pt x="52" y="11"/>
                    <a:pt x="52" y="19"/>
                  </a:cubicBezTo>
                  <a:lnTo>
                    <a:pt x="52" y="57"/>
                  </a:lnTo>
                  <a:lnTo>
                    <a:pt x="70" y="57"/>
                  </a:lnTo>
                  <a:cubicBezTo>
                    <a:pt x="86" y="57"/>
                    <a:pt x="88" y="55"/>
                    <a:pt x="90" y="42"/>
                  </a:cubicBezTo>
                  <a:lnTo>
                    <a:pt x="99" y="42"/>
                  </a:lnTo>
                  <a:lnTo>
                    <a:pt x="99" y="85"/>
                  </a:lnTo>
                  <a:lnTo>
                    <a:pt x="90" y="85"/>
                  </a:lnTo>
                  <a:cubicBezTo>
                    <a:pt x="88" y="72"/>
                    <a:pt x="86" y="69"/>
                    <a:pt x="70" y="69"/>
                  </a:cubicBezTo>
                  <a:lnTo>
                    <a:pt x="52" y="69"/>
                  </a:lnTo>
                  <a:lnTo>
                    <a:pt x="52" y="99"/>
                  </a:lnTo>
                  <a:cubicBezTo>
                    <a:pt x="52" y="111"/>
                    <a:pt x="53" y="116"/>
                    <a:pt x="57" y="118"/>
                  </a:cubicBezTo>
                  <a:cubicBezTo>
                    <a:pt x="60" y="120"/>
                    <a:pt x="67" y="121"/>
                    <a:pt x="78" y="121"/>
                  </a:cubicBezTo>
                  <a:cubicBezTo>
                    <a:pt x="90" y="121"/>
                    <a:pt x="97" y="119"/>
                    <a:pt x="102" y="114"/>
                  </a:cubicBezTo>
                  <a:cubicBezTo>
                    <a:pt x="106" y="110"/>
                    <a:pt x="110" y="104"/>
                    <a:pt x="114" y="94"/>
                  </a:cubicBezTo>
                  <a:lnTo>
                    <a:pt x="122" y="95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00855802-F98A-BD07-8530-2C272D95CE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740" y="263032"/>
              <a:ext cx="128302" cy="121515"/>
            </a:xfrm>
            <a:custGeom>
              <a:avLst/>
              <a:gdLst>
                <a:gd name="T0" fmla="*/ 2147483646 w 142"/>
                <a:gd name="T1" fmla="*/ 2147483646 h 139"/>
                <a:gd name="T2" fmla="*/ 2147483646 w 142"/>
                <a:gd name="T3" fmla="*/ 2147483646 h 139"/>
                <a:gd name="T4" fmla="*/ 2147483646 w 142"/>
                <a:gd name="T5" fmla="*/ 2147483646 h 139"/>
                <a:gd name="T6" fmla="*/ 2147483646 w 142"/>
                <a:gd name="T7" fmla="*/ 2147483646 h 139"/>
                <a:gd name="T8" fmla="*/ 2147483646 w 142"/>
                <a:gd name="T9" fmla="*/ 2147483646 h 139"/>
                <a:gd name="T10" fmla="*/ 2147483646 w 142"/>
                <a:gd name="T11" fmla="*/ 2147483646 h 139"/>
                <a:gd name="T12" fmla="*/ 0 w 142"/>
                <a:gd name="T13" fmla="*/ 2147483646 h 139"/>
                <a:gd name="T14" fmla="*/ 2147483646 w 142"/>
                <a:gd name="T15" fmla="*/ 0 h 139"/>
                <a:gd name="T16" fmla="*/ 2147483646 w 142"/>
                <a:gd name="T17" fmla="*/ 2147483646 h 139"/>
                <a:gd name="T18" fmla="*/ 2147483646 w 142"/>
                <a:gd name="T19" fmla="*/ 2147483646 h 139"/>
                <a:gd name="T20" fmla="*/ 2147483646 w 142"/>
                <a:gd name="T21" fmla="*/ 2147483646 h 139"/>
                <a:gd name="T22" fmla="*/ 2147483646 w 142"/>
                <a:gd name="T23" fmla="*/ 2147483646 h 139"/>
                <a:gd name="T24" fmla="*/ 2147483646 w 142"/>
                <a:gd name="T25" fmla="*/ 2147483646 h 139"/>
                <a:gd name="T26" fmla="*/ 2147483646 w 142"/>
                <a:gd name="T27" fmla="*/ 2147483646 h 139"/>
                <a:gd name="T28" fmla="*/ 2147483646 w 142"/>
                <a:gd name="T29" fmla="*/ 2147483646 h 139"/>
                <a:gd name="T30" fmla="*/ 2147483646 w 142"/>
                <a:gd name="T31" fmla="*/ 2147483646 h 139"/>
                <a:gd name="T32" fmla="*/ 2147483646 w 142"/>
                <a:gd name="T33" fmla="*/ 2147483646 h 139"/>
                <a:gd name="T34" fmla="*/ 2147483646 w 142"/>
                <a:gd name="T35" fmla="*/ 2147483646 h 139"/>
                <a:gd name="T36" fmla="*/ 2147483646 w 142"/>
                <a:gd name="T37" fmla="*/ 2147483646 h 139"/>
                <a:gd name="T38" fmla="*/ 2147483646 w 142"/>
                <a:gd name="T39" fmla="*/ 2147483646 h 1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42" h="139">
                  <a:moveTo>
                    <a:pt x="142" y="79"/>
                  </a:moveTo>
                  <a:lnTo>
                    <a:pt x="142" y="79"/>
                  </a:lnTo>
                  <a:cubicBezTo>
                    <a:pt x="131" y="81"/>
                    <a:pt x="130" y="82"/>
                    <a:pt x="130" y="96"/>
                  </a:cubicBezTo>
                  <a:lnTo>
                    <a:pt x="130" y="113"/>
                  </a:lnTo>
                  <a:cubicBezTo>
                    <a:pt x="130" y="120"/>
                    <a:pt x="130" y="126"/>
                    <a:pt x="131" y="131"/>
                  </a:cubicBezTo>
                  <a:cubicBezTo>
                    <a:pt x="117" y="134"/>
                    <a:pt x="99" y="139"/>
                    <a:pt x="80" y="139"/>
                  </a:cubicBezTo>
                  <a:cubicBezTo>
                    <a:pt x="31" y="139"/>
                    <a:pt x="0" y="112"/>
                    <a:pt x="0" y="72"/>
                  </a:cubicBezTo>
                  <a:cubicBezTo>
                    <a:pt x="0" y="24"/>
                    <a:pt x="39" y="0"/>
                    <a:pt x="85" y="0"/>
                  </a:cubicBezTo>
                  <a:cubicBezTo>
                    <a:pt x="103" y="0"/>
                    <a:pt x="119" y="4"/>
                    <a:pt x="127" y="7"/>
                  </a:cubicBezTo>
                  <a:cubicBezTo>
                    <a:pt x="127" y="13"/>
                    <a:pt x="128" y="25"/>
                    <a:pt x="130" y="44"/>
                  </a:cubicBezTo>
                  <a:lnTo>
                    <a:pt x="121" y="44"/>
                  </a:lnTo>
                  <a:cubicBezTo>
                    <a:pt x="114" y="18"/>
                    <a:pt x="98" y="10"/>
                    <a:pt x="80" y="10"/>
                  </a:cubicBezTo>
                  <a:cubicBezTo>
                    <a:pt x="57" y="10"/>
                    <a:pt x="35" y="29"/>
                    <a:pt x="35" y="67"/>
                  </a:cubicBezTo>
                  <a:cubicBezTo>
                    <a:pt x="35" y="99"/>
                    <a:pt x="52" y="129"/>
                    <a:pt x="83" y="129"/>
                  </a:cubicBezTo>
                  <a:cubicBezTo>
                    <a:pt x="91" y="129"/>
                    <a:pt x="98" y="126"/>
                    <a:pt x="98" y="115"/>
                  </a:cubicBezTo>
                  <a:lnTo>
                    <a:pt x="98" y="96"/>
                  </a:lnTo>
                  <a:cubicBezTo>
                    <a:pt x="98" y="82"/>
                    <a:pt x="97" y="81"/>
                    <a:pt x="76" y="79"/>
                  </a:cubicBezTo>
                  <a:lnTo>
                    <a:pt x="76" y="71"/>
                  </a:lnTo>
                  <a:lnTo>
                    <a:pt x="142" y="71"/>
                  </a:lnTo>
                  <a:lnTo>
                    <a:pt x="142" y="7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03C78F87-E69E-62C9-9227-307FC06CCE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442" y="266233"/>
              <a:ext cx="110502" cy="115814"/>
            </a:xfrm>
            <a:custGeom>
              <a:avLst/>
              <a:gdLst>
                <a:gd name="T0" fmla="*/ 2147483646 w 122"/>
                <a:gd name="T1" fmla="*/ 2147483646 h 132"/>
                <a:gd name="T2" fmla="*/ 2147483646 w 122"/>
                <a:gd name="T3" fmla="*/ 2147483646 h 132"/>
                <a:gd name="T4" fmla="*/ 2147483646 w 122"/>
                <a:gd name="T5" fmla="*/ 2147483646 h 132"/>
                <a:gd name="T6" fmla="*/ 0 w 122"/>
                <a:gd name="T7" fmla="*/ 2147483646 h 132"/>
                <a:gd name="T8" fmla="*/ 0 w 122"/>
                <a:gd name="T9" fmla="*/ 2147483646 h 132"/>
                <a:gd name="T10" fmla="*/ 2147483646 w 122"/>
                <a:gd name="T11" fmla="*/ 2147483646 h 132"/>
                <a:gd name="T12" fmla="*/ 2147483646 w 122"/>
                <a:gd name="T13" fmla="*/ 2147483646 h 132"/>
                <a:gd name="T14" fmla="*/ 1485727468 w 122"/>
                <a:gd name="T15" fmla="*/ 2147483646 h 132"/>
                <a:gd name="T16" fmla="*/ 1485727468 w 122"/>
                <a:gd name="T17" fmla="*/ 0 h 132"/>
                <a:gd name="T18" fmla="*/ 2147483646 w 122"/>
                <a:gd name="T19" fmla="*/ 0 h 132"/>
                <a:gd name="T20" fmla="*/ 2147483646 w 122"/>
                <a:gd name="T21" fmla="*/ 2147483646 h 132"/>
                <a:gd name="T22" fmla="*/ 2147483646 w 122"/>
                <a:gd name="T23" fmla="*/ 2147483646 h 132"/>
                <a:gd name="T24" fmla="*/ 2147483646 w 122"/>
                <a:gd name="T25" fmla="*/ 2147483646 h 132"/>
                <a:gd name="T26" fmla="*/ 2147483646 w 122"/>
                <a:gd name="T27" fmla="*/ 2147483646 h 132"/>
                <a:gd name="T28" fmla="*/ 2147483646 w 122"/>
                <a:gd name="T29" fmla="*/ 2147483646 h 132"/>
                <a:gd name="T30" fmla="*/ 2147483646 w 122"/>
                <a:gd name="T31" fmla="*/ 2147483646 h 132"/>
                <a:gd name="T32" fmla="*/ 2147483646 w 122"/>
                <a:gd name="T33" fmla="*/ 2147483646 h 132"/>
                <a:gd name="T34" fmla="*/ 2147483646 w 122"/>
                <a:gd name="T35" fmla="*/ 2147483646 h 132"/>
                <a:gd name="T36" fmla="*/ 2147483646 w 122"/>
                <a:gd name="T37" fmla="*/ 2147483646 h 132"/>
                <a:gd name="T38" fmla="*/ 2147483646 w 122"/>
                <a:gd name="T39" fmla="*/ 2147483646 h 132"/>
                <a:gd name="T40" fmla="*/ 2147483646 w 122"/>
                <a:gd name="T41" fmla="*/ 2147483646 h 132"/>
                <a:gd name="T42" fmla="*/ 2147483646 w 122"/>
                <a:gd name="T43" fmla="*/ 2147483646 h 132"/>
                <a:gd name="T44" fmla="*/ 2147483646 w 122"/>
                <a:gd name="T45" fmla="*/ 2147483646 h 132"/>
                <a:gd name="T46" fmla="*/ 2147483646 w 122"/>
                <a:gd name="T47" fmla="*/ 2147483646 h 132"/>
                <a:gd name="T48" fmla="*/ 2147483646 w 122"/>
                <a:gd name="T49" fmla="*/ 2147483646 h 132"/>
                <a:gd name="T50" fmla="*/ 2147483646 w 122"/>
                <a:gd name="T51" fmla="*/ 2147483646 h 132"/>
                <a:gd name="T52" fmla="*/ 2147483646 w 122"/>
                <a:gd name="T53" fmla="*/ 2147483646 h 132"/>
                <a:gd name="T54" fmla="*/ 2147483646 w 122"/>
                <a:gd name="T55" fmla="*/ 2147483646 h 132"/>
                <a:gd name="T56" fmla="*/ 2147483646 w 122"/>
                <a:gd name="T57" fmla="*/ 2147483646 h 132"/>
                <a:gd name="T58" fmla="*/ 2147483646 w 122"/>
                <a:gd name="T59" fmla="*/ 2147483646 h 1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2" h="132">
                  <a:moveTo>
                    <a:pt x="122" y="95"/>
                  </a:moveTo>
                  <a:lnTo>
                    <a:pt x="122" y="95"/>
                  </a:lnTo>
                  <a:cubicBezTo>
                    <a:pt x="121" y="105"/>
                    <a:pt x="117" y="126"/>
                    <a:pt x="115" y="132"/>
                  </a:cubicBezTo>
                  <a:lnTo>
                    <a:pt x="0" y="132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1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110" y="0"/>
                  </a:lnTo>
                  <a:cubicBezTo>
                    <a:pt x="110" y="6"/>
                    <a:pt x="111" y="19"/>
                    <a:pt x="112" y="33"/>
                  </a:cubicBezTo>
                  <a:lnTo>
                    <a:pt x="103" y="33"/>
                  </a:lnTo>
                  <a:cubicBezTo>
                    <a:pt x="100" y="25"/>
                    <a:pt x="98" y="21"/>
                    <a:pt x="95" y="17"/>
                  </a:cubicBezTo>
                  <a:cubicBezTo>
                    <a:pt x="91" y="12"/>
                    <a:pt x="86" y="11"/>
                    <a:pt x="72" y="11"/>
                  </a:cubicBezTo>
                  <a:lnTo>
                    <a:pt x="60" y="11"/>
                  </a:lnTo>
                  <a:cubicBezTo>
                    <a:pt x="53" y="11"/>
                    <a:pt x="52" y="11"/>
                    <a:pt x="52" y="19"/>
                  </a:cubicBezTo>
                  <a:lnTo>
                    <a:pt x="52" y="57"/>
                  </a:lnTo>
                  <a:lnTo>
                    <a:pt x="70" y="57"/>
                  </a:lnTo>
                  <a:cubicBezTo>
                    <a:pt x="86" y="57"/>
                    <a:pt x="88" y="55"/>
                    <a:pt x="90" y="42"/>
                  </a:cubicBezTo>
                  <a:lnTo>
                    <a:pt x="99" y="42"/>
                  </a:lnTo>
                  <a:lnTo>
                    <a:pt x="99" y="85"/>
                  </a:lnTo>
                  <a:lnTo>
                    <a:pt x="90" y="85"/>
                  </a:lnTo>
                  <a:cubicBezTo>
                    <a:pt x="88" y="72"/>
                    <a:pt x="86" y="69"/>
                    <a:pt x="70" y="69"/>
                  </a:cubicBezTo>
                  <a:lnTo>
                    <a:pt x="52" y="69"/>
                  </a:lnTo>
                  <a:lnTo>
                    <a:pt x="52" y="99"/>
                  </a:lnTo>
                  <a:cubicBezTo>
                    <a:pt x="52" y="111"/>
                    <a:pt x="53" y="116"/>
                    <a:pt x="57" y="118"/>
                  </a:cubicBezTo>
                  <a:cubicBezTo>
                    <a:pt x="60" y="120"/>
                    <a:pt x="67" y="121"/>
                    <a:pt x="78" y="121"/>
                  </a:cubicBezTo>
                  <a:cubicBezTo>
                    <a:pt x="90" y="121"/>
                    <a:pt x="97" y="119"/>
                    <a:pt x="102" y="114"/>
                  </a:cubicBezTo>
                  <a:cubicBezTo>
                    <a:pt x="106" y="110"/>
                    <a:pt x="110" y="104"/>
                    <a:pt x="114" y="94"/>
                  </a:cubicBezTo>
                  <a:lnTo>
                    <a:pt x="122" y="95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393844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8AC5E-9DA4-23FB-9BD7-8F68DC760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FY 2023 Operating Budget Projection – </a:t>
            </a:r>
            <a:r>
              <a:rPr lang="en-US" b="1" dirty="0" err="1">
                <a:latin typeface="+mn-lt"/>
              </a:rPr>
              <a:t>Currrent</a:t>
            </a:r>
            <a:r>
              <a:rPr lang="en-US" b="1" dirty="0">
                <a:latin typeface="+mn-lt"/>
              </a:rPr>
              <a:t> Results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46B154-8509-CB8D-C5BA-A58A6B8DBF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(9) FEMA funding applications are in review.  There are four total.  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(10) A compensation adjustment of 2.5% and an increase in the retirement contribution of 25% to make the total contribution 75% of the benefit was implemented.  In the Spring we had 78 positions held – currently have 44 vacancies - Projecting a $1.7 million overrun. 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(11) General Operating Funds – Projected overrun of $600,000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(12) Utilities – Adjustment for Higgins and Leo Facilities - $236,000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(13) Small Increases in the Marketing budget and the Operating Capital Budget 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(14) With the already existing deficit of $2.5 million and including this updated projection with the noted additional adjustments, the College is projecting a $7.5 million deficit. (Includes Offset Revenue from Donations and Auxiliaries)</a:t>
            </a:r>
          </a:p>
          <a:p>
            <a:endParaRPr lang="en-US" dirty="0"/>
          </a:p>
        </p:txBody>
      </p:sp>
      <p:grpSp>
        <p:nvGrpSpPr>
          <p:cNvPr id="4" name="Canvas 24">
            <a:extLst>
              <a:ext uri="{FF2B5EF4-FFF2-40B4-BE49-F238E27FC236}">
                <a16:creationId xmlns:a16="http://schemas.microsoft.com/office/drawing/2014/main" id="{311A6F67-98CE-7C35-AF4A-D6646C3A3A80}"/>
              </a:ext>
            </a:extLst>
          </p:cNvPr>
          <p:cNvGrpSpPr/>
          <p:nvPr/>
        </p:nvGrpSpPr>
        <p:grpSpPr>
          <a:xfrm>
            <a:off x="8412797" y="5998911"/>
            <a:ext cx="3217545" cy="625977"/>
            <a:chOff x="0" y="-5001"/>
            <a:chExt cx="3217545" cy="62597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8D9F9D8-30C0-127D-FC68-025E00F528A4}"/>
                </a:ext>
              </a:extLst>
            </p:cNvPr>
            <p:cNvSpPr/>
            <p:nvPr/>
          </p:nvSpPr>
          <p:spPr>
            <a:xfrm>
              <a:off x="0" y="0"/>
              <a:ext cx="3217545" cy="612775"/>
            </a:xfrm>
            <a:prstGeom prst="rect">
              <a:avLst/>
            </a:prstGeom>
            <a:noFill/>
          </p:spPr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03E81AFD-F712-368E-E7AA-6A413140A3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01" y="36104"/>
              <a:ext cx="523907" cy="533465"/>
            </a:xfrm>
            <a:custGeom>
              <a:avLst/>
              <a:gdLst>
                <a:gd name="T0" fmla="*/ 2147483646 w 580"/>
                <a:gd name="T1" fmla="*/ 0 h 609"/>
                <a:gd name="T2" fmla="*/ 2147483646 w 580"/>
                <a:gd name="T3" fmla="*/ 0 h 609"/>
                <a:gd name="T4" fmla="*/ 2147483646 w 580"/>
                <a:gd name="T5" fmla="*/ 0 h 609"/>
                <a:gd name="T6" fmla="*/ 0 w 580"/>
                <a:gd name="T7" fmla="*/ 0 h 609"/>
                <a:gd name="T8" fmla="*/ 2147483646 w 580"/>
                <a:gd name="T9" fmla="*/ 2147483646 h 609"/>
                <a:gd name="T10" fmla="*/ 2147483646 w 580"/>
                <a:gd name="T11" fmla="*/ 2147483646 h 609"/>
                <a:gd name="T12" fmla="*/ 2147483646 w 580"/>
                <a:gd name="T13" fmla="*/ 2147483646 h 609"/>
                <a:gd name="T14" fmla="*/ 2147483646 w 580"/>
                <a:gd name="T15" fmla="*/ 2147483646 h 609"/>
                <a:gd name="T16" fmla="*/ 2147483646 w 580"/>
                <a:gd name="T17" fmla="*/ 2147483646 h 609"/>
                <a:gd name="T18" fmla="*/ 2147483646 w 580"/>
                <a:gd name="T19" fmla="*/ 0 h 609"/>
                <a:gd name="T20" fmla="*/ 2147483646 w 580"/>
                <a:gd name="T21" fmla="*/ 0 h 6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80" h="609">
                  <a:moveTo>
                    <a:pt x="420" y="0"/>
                  </a:moveTo>
                  <a:lnTo>
                    <a:pt x="420" y="0"/>
                  </a:lnTo>
                  <a:lnTo>
                    <a:pt x="151" y="0"/>
                  </a:lnTo>
                  <a:lnTo>
                    <a:pt x="0" y="0"/>
                  </a:lnTo>
                  <a:cubicBezTo>
                    <a:pt x="0" y="127"/>
                    <a:pt x="29" y="267"/>
                    <a:pt x="68" y="350"/>
                  </a:cubicBezTo>
                  <a:cubicBezTo>
                    <a:pt x="96" y="408"/>
                    <a:pt x="128" y="456"/>
                    <a:pt x="160" y="494"/>
                  </a:cubicBezTo>
                  <a:cubicBezTo>
                    <a:pt x="226" y="573"/>
                    <a:pt x="287" y="609"/>
                    <a:pt x="287" y="609"/>
                  </a:cubicBezTo>
                  <a:cubicBezTo>
                    <a:pt x="332" y="582"/>
                    <a:pt x="369" y="551"/>
                    <a:pt x="401" y="517"/>
                  </a:cubicBezTo>
                  <a:cubicBezTo>
                    <a:pt x="448" y="468"/>
                    <a:pt x="482" y="413"/>
                    <a:pt x="506" y="358"/>
                  </a:cubicBezTo>
                  <a:cubicBezTo>
                    <a:pt x="580" y="195"/>
                    <a:pt x="571" y="0"/>
                    <a:pt x="571" y="0"/>
                  </a:cubicBezTo>
                  <a:lnTo>
                    <a:pt x="420" y="0"/>
                  </a:ln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A3F2A825-D409-A5F1-0CD1-81DEE0EA3F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0" y="-5001"/>
              <a:ext cx="619109" cy="625977"/>
            </a:xfrm>
            <a:custGeom>
              <a:avLst/>
              <a:gdLst>
                <a:gd name="T0" fmla="*/ 2147483646 w 685"/>
                <a:gd name="T1" fmla="*/ 0 h 715"/>
                <a:gd name="T2" fmla="*/ 2147483646 w 685"/>
                <a:gd name="T3" fmla="*/ 0 h 715"/>
                <a:gd name="T4" fmla="*/ 0 w 685"/>
                <a:gd name="T5" fmla="*/ 0 h 715"/>
                <a:gd name="T6" fmla="*/ 2147483646 w 685"/>
                <a:gd name="T7" fmla="*/ 2147483646 h 715"/>
                <a:gd name="T8" fmla="*/ 2147483646 w 685"/>
                <a:gd name="T9" fmla="*/ 2147483646 h 715"/>
                <a:gd name="T10" fmla="*/ 2147483646 w 685"/>
                <a:gd name="T11" fmla="*/ 2147483646 h 715"/>
                <a:gd name="T12" fmla="*/ 2147483646 w 685"/>
                <a:gd name="T13" fmla="*/ 2147483646 h 715"/>
                <a:gd name="T14" fmla="*/ 2147483646 w 685"/>
                <a:gd name="T15" fmla="*/ 2147483646 h 715"/>
                <a:gd name="T16" fmla="*/ 2147483646 w 685"/>
                <a:gd name="T17" fmla="*/ 0 h 715"/>
                <a:gd name="T18" fmla="*/ 2147483646 w 685"/>
                <a:gd name="T19" fmla="*/ 2147483646 h 715"/>
                <a:gd name="T20" fmla="*/ 2147483646 w 685"/>
                <a:gd name="T21" fmla="*/ 2147483646 h 715"/>
                <a:gd name="T22" fmla="*/ 2147483646 w 685"/>
                <a:gd name="T23" fmla="*/ 2147483646 h 715"/>
                <a:gd name="T24" fmla="*/ 2147483646 w 685"/>
                <a:gd name="T25" fmla="*/ 2147483646 h 715"/>
                <a:gd name="T26" fmla="*/ 2147483646 w 685"/>
                <a:gd name="T27" fmla="*/ 2147483646 h 715"/>
                <a:gd name="T28" fmla="*/ 2147483646 w 685"/>
                <a:gd name="T29" fmla="*/ 2147483646 h 715"/>
                <a:gd name="T30" fmla="*/ 2147483646 w 685"/>
                <a:gd name="T31" fmla="*/ 2147483646 h 715"/>
                <a:gd name="T32" fmla="*/ 2147483646 w 685"/>
                <a:gd name="T33" fmla="*/ 2147483646 h 715"/>
                <a:gd name="T34" fmla="*/ 2147483646 w 685"/>
                <a:gd name="T35" fmla="*/ 2147483646 h 715"/>
                <a:gd name="T36" fmla="*/ 2147483646 w 685"/>
                <a:gd name="T37" fmla="*/ 2147483646 h 715"/>
                <a:gd name="T38" fmla="*/ 2147483646 w 685"/>
                <a:gd name="T39" fmla="*/ 2147483646 h 715"/>
                <a:gd name="T40" fmla="*/ 2147483646 w 685"/>
                <a:gd name="T41" fmla="*/ 2147483646 h 715"/>
                <a:gd name="T42" fmla="*/ 2147483646 w 685"/>
                <a:gd name="T43" fmla="*/ 2147483646 h 715"/>
                <a:gd name="T44" fmla="*/ 2147483646 w 685"/>
                <a:gd name="T45" fmla="*/ 2147483646 h 715"/>
                <a:gd name="T46" fmla="*/ 2147483646 w 685"/>
                <a:gd name="T47" fmla="*/ 2147483646 h 715"/>
                <a:gd name="T48" fmla="*/ 2147483646 w 685"/>
                <a:gd name="T49" fmla="*/ 2147483646 h 715"/>
                <a:gd name="T50" fmla="*/ 2147483646 w 685"/>
                <a:gd name="T51" fmla="*/ 2147483646 h 715"/>
                <a:gd name="T52" fmla="*/ 2147483646 w 685"/>
                <a:gd name="T53" fmla="*/ 2147483646 h 715"/>
                <a:gd name="T54" fmla="*/ 2147483646 w 685"/>
                <a:gd name="T55" fmla="*/ 2147483646 h 715"/>
                <a:gd name="T56" fmla="*/ 2147483646 w 685"/>
                <a:gd name="T57" fmla="*/ 2147483646 h 715"/>
                <a:gd name="T58" fmla="*/ 2147483646 w 685"/>
                <a:gd name="T59" fmla="*/ 2147483646 h 715"/>
                <a:gd name="T60" fmla="*/ 2147483646 w 685"/>
                <a:gd name="T61" fmla="*/ 2147483646 h 715"/>
                <a:gd name="T62" fmla="*/ 2147483646 w 685"/>
                <a:gd name="T63" fmla="*/ 2147483646 h 715"/>
                <a:gd name="T64" fmla="*/ 2147483646 w 685"/>
                <a:gd name="T65" fmla="*/ 2147483646 h 715"/>
                <a:gd name="T66" fmla="*/ 2147483646 w 685"/>
                <a:gd name="T67" fmla="*/ 2147483646 h 715"/>
                <a:gd name="T68" fmla="*/ 2147483646 w 685"/>
                <a:gd name="T69" fmla="*/ 2147483646 h 715"/>
                <a:gd name="T70" fmla="*/ 2147483646 w 685"/>
                <a:gd name="T71" fmla="*/ 2147483646 h 715"/>
                <a:gd name="T72" fmla="*/ 2147483646 w 685"/>
                <a:gd name="T73" fmla="*/ 2147483646 h 715"/>
                <a:gd name="T74" fmla="*/ 2147483646 w 685"/>
                <a:gd name="T75" fmla="*/ 2147483646 h 715"/>
                <a:gd name="T76" fmla="*/ 2147483646 w 685"/>
                <a:gd name="T77" fmla="*/ 2147483646 h 715"/>
                <a:gd name="T78" fmla="*/ 2147483646 w 685"/>
                <a:gd name="T79" fmla="*/ 2147483646 h 715"/>
                <a:gd name="T80" fmla="*/ 2147483646 w 685"/>
                <a:gd name="T81" fmla="*/ 2147483646 h 71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685" h="715">
                  <a:moveTo>
                    <a:pt x="671" y="0"/>
                  </a:moveTo>
                  <a:lnTo>
                    <a:pt x="671" y="0"/>
                  </a:lnTo>
                  <a:lnTo>
                    <a:pt x="0" y="0"/>
                  </a:lnTo>
                  <a:cubicBezTo>
                    <a:pt x="0" y="149"/>
                    <a:pt x="30" y="313"/>
                    <a:pt x="76" y="410"/>
                  </a:cubicBezTo>
                  <a:cubicBezTo>
                    <a:pt x="108" y="479"/>
                    <a:pt x="147" y="535"/>
                    <a:pt x="184" y="580"/>
                  </a:cubicBezTo>
                  <a:cubicBezTo>
                    <a:pt x="261" y="672"/>
                    <a:pt x="337" y="715"/>
                    <a:pt x="337" y="715"/>
                  </a:cubicBezTo>
                  <a:cubicBezTo>
                    <a:pt x="389" y="684"/>
                    <a:pt x="437" y="647"/>
                    <a:pt x="475" y="607"/>
                  </a:cubicBezTo>
                  <a:cubicBezTo>
                    <a:pt x="529" y="549"/>
                    <a:pt x="569" y="484"/>
                    <a:pt x="598" y="420"/>
                  </a:cubicBezTo>
                  <a:cubicBezTo>
                    <a:pt x="685" y="228"/>
                    <a:pt x="671" y="0"/>
                    <a:pt x="671" y="0"/>
                  </a:cubicBezTo>
                  <a:close/>
                  <a:moveTo>
                    <a:pt x="200" y="47"/>
                  </a:moveTo>
                  <a:lnTo>
                    <a:pt x="200" y="47"/>
                  </a:lnTo>
                  <a:lnTo>
                    <a:pt x="377" y="47"/>
                  </a:lnTo>
                  <a:lnTo>
                    <a:pt x="286" y="223"/>
                  </a:lnTo>
                  <a:lnTo>
                    <a:pt x="196" y="47"/>
                  </a:lnTo>
                  <a:lnTo>
                    <a:pt x="200" y="47"/>
                  </a:lnTo>
                  <a:close/>
                  <a:moveTo>
                    <a:pt x="273" y="364"/>
                  </a:moveTo>
                  <a:lnTo>
                    <a:pt x="273" y="364"/>
                  </a:lnTo>
                  <a:lnTo>
                    <a:pt x="299" y="364"/>
                  </a:lnTo>
                  <a:lnTo>
                    <a:pt x="384" y="201"/>
                  </a:lnTo>
                  <a:lnTo>
                    <a:pt x="384" y="438"/>
                  </a:lnTo>
                  <a:lnTo>
                    <a:pt x="187" y="438"/>
                  </a:lnTo>
                  <a:lnTo>
                    <a:pt x="187" y="201"/>
                  </a:lnTo>
                  <a:lnTo>
                    <a:pt x="273" y="364"/>
                  </a:lnTo>
                  <a:close/>
                  <a:moveTo>
                    <a:pt x="111" y="382"/>
                  </a:moveTo>
                  <a:lnTo>
                    <a:pt x="111" y="382"/>
                  </a:lnTo>
                  <a:cubicBezTo>
                    <a:pt x="75" y="298"/>
                    <a:pt x="49" y="167"/>
                    <a:pt x="49" y="47"/>
                  </a:cubicBezTo>
                  <a:lnTo>
                    <a:pt x="111" y="47"/>
                  </a:lnTo>
                  <a:lnTo>
                    <a:pt x="111" y="382"/>
                  </a:lnTo>
                  <a:close/>
                  <a:moveTo>
                    <a:pt x="336" y="656"/>
                  </a:moveTo>
                  <a:lnTo>
                    <a:pt x="336" y="656"/>
                  </a:lnTo>
                  <a:cubicBezTo>
                    <a:pt x="336" y="656"/>
                    <a:pt x="290" y="629"/>
                    <a:pt x="236" y="571"/>
                  </a:cubicBezTo>
                  <a:lnTo>
                    <a:pt x="444" y="571"/>
                  </a:lnTo>
                  <a:cubicBezTo>
                    <a:pt x="413" y="602"/>
                    <a:pt x="378" y="631"/>
                    <a:pt x="336" y="656"/>
                  </a:cubicBezTo>
                  <a:close/>
                  <a:moveTo>
                    <a:pt x="555" y="405"/>
                  </a:moveTo>
                  <a:lnTo>
                    <a:pt x="555" y="405"/>
                  </a:lnTo>
                  <a:cubicBezTo>
                    <a:pt x="550" y="416"/>
                    <a:pt x="545" y="427"/>
                    <a:pt x="539" y="438"/>
                  </a:cubicBezTo>
                  <a:lnTo>
                    <a:pt x="461" y="438"/>
                  </a:lnTo>
                  <a:lnTo>
                    <a:pt x="461" y="47"/>
                  </a:lnTo>
                  <a:lnTo>
                    <a:pt x="469" y="47"/>
                  </a:lnTo>
                  <a:lnTo>
                    <a:pt x="620" y="47"/>
                  </a:lnTo>
                  <a:cubicBezTo>
                    <a:pt x="620" y="47"/>
                    <a:pt x="629" y="242"/>
                    <a:pt x="555" y="405"/>
                  </a:cubicBez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D165A77-F984-EC05-2681-9C54BDF01F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06" y="71109"/>
              <a:ext cx="108602" cy="125315"/>
            </a:xfrm>
            <a:custGeom>
              <a:avLst/>
              <a:gdLst>
                <a:gd name="T0" fmla="*/ 2147483646 w 120"/>
                <a:gd name="T1" fmla="*/ 0 h 143"/>
                <a:gd name="T2" fmla="*/ 2147483646 w 120"/>
                <a:gd name="T3" fmla="*/ 0 h 143"/>
                <a:gd name="T4" fmla="*/ 2147483646 w 120"/>
                <a:gd name="T5" fmla="*/ 2147483646 h 143"/>
                <a:gd name="T6" fmla="*/ 2147483646 w 120"/>
                <a:gd name="T7" fmla="*/ 2147483646 h 143"/>
                <a:gd name="T8" fmla="*/ 2147483646 w 120"/>
                <a:gd name="T9" fmla="*/ 2147483646 h 143"/>
                <a:gd name="T10" fmla="*/ 2147483646 w 120"/>
                <a:gd name="T11" fmla="*/ 2147483646 h 143"/>
                <a:gd name="T12" fmla="*/ 2147483646 w 120"/>
                <a:gd name="T13" fmla="*/ 2147483646 h 143"/>
                <a:gd name="T14" fmla="*/ 2147483646 w 120"/>
                <a:gd name="T15" fmla="*/ 2147483646 h 143"/>
                <a:gd name="T16" fmla="*/ 2147483646 w 120"/>
                <a:gd name="T17" fmla="*/ 2147483646 h 143"/>
                <a:gd name="T18" fmla="*/ 0 w 120"/>
                <a:gd name="T19" fmla="*/ 2147483646 h 143"/>
                <a:gd name="T20" fmla="*/ 2147483646 w 120"/>
                <a:gd name="T21" fmla="*/ 2147483646 h 143"/>
                <a:gd name="T22" fmla="*/ 2147483646 w 120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0" h="143">
                  <a:moveTo>
                    <a:pt x="60" y="0"/>
                  </a:moveTo>
                  <a:lnTo>
                    <a:pt x="60" y="0"/>
                  </a:lnTo>
                  <a:lnTo>
                    <a:pt x="75" y="59"/>
                  </a:lnTo>
                  <a:lnTo>
                    <a:pt x="120" y="59"/>
                  </a:lnTo>
                  <a:lnTo>
                    <a:pt x="83" y="81"/>
                  </a:lnTo>
                  <a:lnTo>
                    <a:pt x="104" y="143"/>
                  </a:lnTo>
                  <a:lnTo>
                    <a:pt x="60" y="106"/>
                  </a:lnTo>
                  <a:lnTo>
                    <a:pt x="16" y="143"/>
                  </a:lnTo>
                  <a:lnTo>
                    <a:pt x="37" y="81"/>
                  </a:lnTo>
                  <a:lnTo>
                    <a:pt x="0" y="59"/>
                  </a:lnTo>
                  <a:lnTo>
                    <a:pt x="46" y="59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009BDC2-5177-ED75-A59A-EBE45E2FE0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802" y="402349"/>
              <a:ext cx="31100" cy="62308"/>
            </a:xfrm>
            <a:custGeom>
              <a:avLst/>
              <a:gdLst>
                <a:gd name="T0" fmla="*/ 2147483646 w 34"/>
                <a:gd name="T1" fmla="*/ 2147483646 h 71"/>
                <a:gd name="T2" fmla="*/ 2147483646 w 34"/>
                <a:gd name="T3" fmla="*/ 2147483646 h 71"/>
                <a:gd name="T4" fmla="*/ 2147483646 w 34"/>
                <a:gd name="T5" fmla="*/ 0 h 71"/>
                <a:gd name="T6" fmla="*/ 2147483646 w 34"/>
                <a:gd name="T7" fmla="*/ 674222582 h 71"/>
                <a:gd name="T8" fmla="*/ 0 w 34"/>
                <a:gd name="T9" fmla="*/ 2147483646 h 71"/>
                <a:gd name="T10" fmla="*/ 0 w 34"/>
                <a:gd name="T11" fmla="*/ 2147483646 h 71"/>
                <a:gd name="T12" fmla="*/ 0 w 34"/>
                <a:gd name="T13" fmla="*/ 2147483646 h 71"/>
                <a:gd name="T14" fmla="*/ 2147483646 w 34"/>
                <a:gd name="T15" fmla="*/ 2147483646 h 71"/>
                <a:gd name="T16" fmla="*/ 2147483646 w 34"/>
                <a:gd name="T17" fmla="*/ 2147483646 h 71"/>
                <a:gd name="T18" fmla="*/ 2147483646 w 34"/>
                <a:gd name="T19" fmla="*/ 2147483646 h 71"/>
                <a:gd name="T20" fmla="*/ 765568576 w 34"/>
                <a:gd name="T21" fmla="*/ 2147483646 h 71"/>
                <a:gd name="T22" fmla="*/ 765568576 w 34"/>
                <a:gd name="T23" fmla="*/ 2147483646 h 71"/>
                <a:gd name="T24" fmla="*/ 765568576 w 34"/>
                <a:gd name="T25" fmla="*/ 2147483646 h 71"/>
                <a:gd name="T26" fmla="*/ 2147483646 w 34"/>
                <a:gd name="T27" fmla="*/ 2147483646 h 71"/>
                <a:gd name="T28" fmla="*/ 2147483646 w 34"/>
                <a:gd name="T29" fmla="*/ 2147483646 h 71"/>
                <a:gd name="T30" fmla="*/ 2147483646 w 34"/>
                <a:gd name="T31" fmla="*/ 2147483646 h 71"/>
                <a:gd name="T32" fmla="*/ 2147483646 w 34"/>
                <a:gd name="T33" fmla="*/ 2147483646 h 7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4" h="71">
                  <a:moveTo>
                    <a:pt x="24" y="57"/>
                  </a:moveTo>
                  <a:lnTo>
                    <a:pt x="24" y="57"/>
                  </a:lnTo>
                  <a:lnTo>
                    <a:pt x="24" y="0"/>
                  </a:lnTo>
                  <a:lnTo>
                    <a:pt x="24" y="1"/>
                  </a:lnTo>
                  <a:cubicBezTo>
                    <a:pt x="14" y="3"/>
                    <a:pt x="7" y="5"/>
                    <a:pt x="0" y="6"/>
                  </a:cubicBezTo>
                  <a:lnTo>
                    <a:pt x="0" y="6"/>
                  </a:lnTo>
                  <a:lnTo>
                    <a:pt x="0" y="11"/>
                  </a:lnTo>
                  <a:lnTo>
                    <a:pt x="6" y="12"/>
                  </a:lnTo>
                  <a:cubicBezTo>
                    <a:pt x="10" y="12"/>
                    <a:pt x="11" y="12"/>
                    <a:pt x="11" y="18"/>
                  </a:cubicBezTo>
                  <a:lnTo>
                    <a:pt x="11" y="57"/>
                  </a:lnTo>
                  <a:cubicBezTo>
                    <a:pt x="11" y="64"/>
                    <a:pt x="10" y="65"/>
                    <a:pt x="1" y="66"/>
                  </a:cubicBezTo>
                  <a:lnTo>
                    <a:pt x="1" y="66"/>
                  </a:lnTo>
                  <a:lnTo>
                    <a:pt x="1" y="71"/>
                  </a:lnTo>
                  <a:lnTo>
                    <a:pt x="34" y="71"/>
                  </a:lnTo>
                  <a:lnTo>
                    <a:pt x="34" y="66"/>
                  </a:lnTo>
                  <a:cubicBezTo>
                    <a:pt x="25" y="65"/>
                    <a:pt x="24" y="64"/>
                    <a:pt x="24" y="57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D564D05A-3818-38D0-40D0-6C2888654B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9303" y="402949"/>
              <a:ext cx="42601" cy="61708"/>
            </a:xfrm>
            <a:custGeom>
              <a:avLst/>
              <a:gdLst>
                <a:gd name="T0" fmla="*/ 2147483646 w 47"/>
                <a:gd name="T1" fmla="*/ 2147483646 h 70"/>
                <a:gd name="T2" fmla="*/ 2147483646 w 47"/>
                <a:gd name="T3" fmla="*/ 2147483646 h 70"/>
                <a:gd name="T4" fmla="*/ 2147483646 w 47"/>
                <a:gd name="T5" fmla="*/ 2147483646 h 70"/>
                <a:gd name="T6" fmla="*/ 2147483646 w 47"/>
                <a:gd name="T7" fmla="*/ 2147483646 h 70"/>
                <a:gd name="T8" fmla="*/ 2147483646 w 47"/>
                <a:gd name="T9" fmla="*/ 0 h 70"/>
                <a:gd name="T10" fmla="*/ 2147483646 w 47"/>
                <a:gd name="T11" fmla="*/ 2147483646 h 70"/>
                <a:gd name="T12" fmla="*/ 2147483646 w 47"/>
                <a:gd name="T13" fmla="*/ 2147483646 h 70"/>
                <a:gd name="T14" fmla="*/ 2147483646 w 47"/>
                <a:gd name="T15" fmla="*/ 2147483646 h 70"/>
                <a:gd name="T16" fmla="*/ 0 w 47"/>
                <a:gd name="T17" fmla="*/ 2147483646 h 70"/>
                <a:gd name="T18" fmla="*/ 2147483646 w 47"/>
                <a:gd name="T19" fmla="*/ 2147483646 h 70"/>
                <a:gd name="T20" fmla="*/ 2147483646 w 47"/>
                <a:gd name="T21" fmla="*/ 2147483646 h 70"/>
                <a:gd name="T22" fmla="*/ 2147483646 w 47"/>
                <a:gd name="T23" fmla="*/ 2147483646 h 70"/>
                <a:gd name="T24" fmla="*/ 2147483646 w 47"/>
                <a:gd name="T25" fmla="*/ 2147483646 h 70"/>
                <a:gd name="T26" fmla="*/ 2147483646 w 47"/>
                <a:gd name="T27" fmla="*/ 2147483646 h 70"/>
                <a:gd name="T28" fmla="*/ 2147483646 w 47"/>
                <a:gd name="T29" fmla="*/ 2147483646 h 70"/>
                <a:gd name="T30" fmla="*/ 2147483646 w 47"/>
                <a:gd name="T31" fmla="*/ 2147483646 h 70"/>
                <a:gd name="T32" fmla="*/ 2147483646 w 47"/>
                <a:gd name="T33" fmla="*/ 2147483646 h 70"/>
                <a:gd name="T34" fmla="*/ 2147483646 w 47"/>
                <a:gd name="T35" fmla="*/ 2147483646 h 70"/>
                <a:gd name="T36" fmla="*/ 2147483646 w 47"/>
                <a:gd name="T37" fmla="*/ 2147483646 h 70"/>
                <a:gd name="T38" fmla="*/ 2147483646 w 47"/>
                <a:gd name="T39" fmla="*/ 2147483646 h 70"/>
                <a:gd name="T40" fmla="*/ 2147483646 w 47"/>
                <a:gd name="T41" fmla="*/ 2147483646 h 70"/>
                <a:gd name="T42" fmla="*/ 2147483646 w 47"/>
                <a:gd name="T43" fmla="*/ 2147483646 h 70"/>
                <a:gd name="T44" fmla="*/ 2147483646 w 47"/>
                <a:gd name="T45" fmla="*/ 2147483646 h 70"/>
                <a:gd name="T46" fmla="*/ 2147483646 w 47"/>
                <a:gd name="T47" fmla="*/ 2147483646 h 70"/>
                <a:gd name="T48" fmla="*/ 2147483646 w 47"/>
                <a:gd name="T49" fmla="*/ 2147483646 h 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7" h="70">
                  <a:moveTo>
                    <a:pt x="33" y="31"/>
                  </a:moveTo>
                  <a:lnTo>
                    <a:pt x="33" y="31"/>
                  </a:lnTo>
                  <a:cubicBezTo>
                    <a:pt x="37" y="28"/>
                    <a:pt x="40" y="26"/>
                    <a:pt x="41" y="25"/>
                  </a:cubicBezTo>
                  <a:cubicBezTo>
                    <a:pt x="43" y="23"/>
                    <a:pt x="44" y="20"/>
                    <a:pt x="44" y="17"/>
                  </a:cubicBezTo>
                  <a:cubicBezTo>
                    <a:pt x="44" y="7"/>
                    <a:pt x="36" y="0"/>
                    <a:pt x="25" y="0"/>
                  </a:cubicBezTo>
                  <a:cubicBezTo>
                    <a:pt x="13" y="0"/>
                    <a:pt x="3" y="8"/>
                    <a:pt x="3" y="18"/>
                  </a:cubicBezTo>
                  <a:cubicBezTo>
                    <a:pt x="3" y="25"/>
                    <a:pt x="7" y="31"/>
                    <a:pt x="14" y="35"/>
                  </a:cubicBezTo>
                  <a:cubicBezTo>
                    <a:pt x="11" y="37"/>
                    <a:pt x="7" y="40"/>
                    <a:pt x="5" y="42"/>
                  </a:cubicBezTo>
                  <a:cubicBezTo>
                    <a:pt x="3" y="44"/>
                    <a:pt x="0" y="47"/>
                    <a:pt x="0" y="52"/>
                  </a:cubicBezTo>
                  <a:cubicBezTo>
                    <a:pt x="0" y="63"/>
                    <a:pt x="10" y="70"/>
                    <a:pt x="23" y="70"/>
                  </a:cubicBezTo>
                  <a:cubicBezTo>
                    <a:pt x="33" y="70"/>
                    <a:pt x="47" y="64"/>
                    <a:pt x="47" y="50"/>
                  </a:cubicBezTo>
                  <a:cubicBezTo>
                    <a:pt x="47" y="40"/>
                    <a:pt x="40" y="35"/>
                    <a:pt x="33" y="31"/>
                  </a:cubicBezTo>
                  <a:close/>
                  <a:moveTo>
                    <a:pt x="32" y="60"/>
                  </a:moveTo>
                  <a:lnTo>
                    <a:pt x="32" y="60"/>
                  </a:lnTo>
                  <a:cubicBezTo>
                    <a:pt x="31" y="62"/>
                    <a:pt x="27" y="63"/>
                    <a:pt x="24" y="63"/>
                  </a:cubicBezTo>
                  <a:cubicBezTo>
                    <a:pt x="20" y="63"/>
                    <a:pt x="13" y="61"/>
                    <a:pt x="13" y="51"/>
                  </a:cubicBezTo>
                  <a:cubicBezTo>
                    <a:pt x="13" y="46"/>
                    <a:pt x="15" y="41"/>
                    <a:pt x="19" y="38"/>
                  </a:cubicBezTo>
                  <a:cubicBezTo>
                    <a:pt x="29" y="43"/>
                    <a:pt x="35" y="46"/>
                    <a:pt x="35" y="54"/>
                  </a:cubicBezTo>
                  <a:cubicBezTo>
                    <a:pt x="35" y="56"/>
                    <a:pt x="34" y="58"/>
                    <a:pt x="32" y="60"/>
                  </a:cubicBezTo>
                  <a:close/>
                  <a:moveTo>
                    <a:pt x="24" y="7"/>
                  </a:moveTo>
                  <a:lnTo>
                    <a:pt x="24" y="7"/>
                  </a:lnTo>
                  <a:cubicBezTo>
                    <a:pt x="28" y="7"/>
                    <a:pt x="33" y="10"/>
                    <a:pt x="33" y="17"/>
                  </a:cubicBezTo>
                  <a:cubicBezTo>
                    <a:pt x="33" y="23"/>
                    <a:pt x="31" y="27"/>
                    <a:pt x="28" y="29"/>
                  </a:cubicBezTo>
                  <a:cubicBezTo>
                    <a:pt x="21" y="25"/>
                    <a:pt x="15" y="22"/>
                    <a:pt x="15" y="14"/>
                  </a:cubicBezTo>
                  <a:cubicBezTo>
                    <a:pt x="15" y="10"/>
                    <a:pt x="19" y="7"/>
                    <a:pt x="24" y="7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918D7EA-D8CF-26F1-69DF-40BF9F8DE8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04" y="402949"/>
              <a:ext cx="44401" cy="62408"/>
            </a:xfrm>
            <a:custGeom>
              <a:avLst/>
              <a:gdLst>
                <a:gd name="T0" fmla="*/ 2147483646 w 49"/>
                <a:gd name="T1" fmla="*/ 2147483646 h 71"/>
                <a:gd name="T2" fmla="*/ 2147483646 w 49"/>
                <a:gd name="T3" fmla="*/ 2147483646 h 71"/>
                <a:gd name="T4" fmla="*/ 2147483646 w 49"/>
                <a:gd name="T5" fmla="*/ 2147483646 h 71"/>
                <a:gd name="T6" fmla="*/ 2147483646 w 49"/>
                <a:gd name="T7" fmla="*/ 2147483646 h 71"/>
                <a:gd name="T8" fmla="*/ 2147483646 w 49"/>
                <a:gd name="T9" fmla="*/ 2147483646 h 71"/>
                <a:gd name="T10" fmla="*/ 2147483646 w 49"/>
                <a:gd name="T11" fmla="*/ 0 h 71"/>
                <a:gd name="T12" fmla="*/ 1489465978 w 49"/>
                <a:gd name="T13" fmla="*/ 0 h 71"/>
                <a:gd name="T14" fmla="*/ 1489465978 w 49"/>
                <a:gd name="T15" fmla="*/ 2147483646 h 71"/>
                <a:gd name="T16" fmla="*/ 2147483646 w 49"/>
                <a:gd name="T17" fmla="*/ 2147483646 h 71"/>
                <a:gd name="T18" fmla="*/ 2147483646 w 49"/>
                <a:gd name="T19" fmla="*/ 2147483646 h 71"/>
                <a:gd name="T20" fmla="*/ 2147483646 w 49"/>
                <a:gd name="T21" fmla="*/ 2147483646 h 71"/>
                <a:gd name="T22" fmla="*/ 2147483646 w 49"/>
                <a:gd name="T23" fmla="*/ 2147483646 h 71"/>
                <a:gd name="T24" fmla="*/ 2147483646 w 49"/>
                <a:gd name="T25" fmla="*/ 2147483646 h 71"/>
                <a:gd name="T26" fmla="*/ 2147483646 w 49"/>
                <a:gd name="T27" fmla="*/ 2147483646 h 71"/>
                <a:gd name="T28" fmla="*/ 2147483646 w 49"/>
                <a:gd name="T29" fmla="*/ 2147483646 h 71"/>
                <a:gd name="T30" fmla="*/ 2147483646 w 49"/>
                <a:gd name="T31" fmla="*/ 2147483646 h 71"/>
                <a:gd name="T32" fmla="*/ 0 w 49"/>
                <a:gd name="T33" fmla="*/ 2147483646 h 71"/>
                <a:gd name="T34" fmla="*/ 0 w 49"/>
                <a:gd name="T35" fmla="*/ 2147483646 h 71"/>
                <a:gd name="T36" fmla="*/ 1489465978 w 49"/>
                <a:gd name="T37" fmla="*/ 2147483646 h 71"/>
                <a:gd name="T38" fmla="*/ 2147483646 w 49"/>
                <a:gd name="T39" fmla="*/ 2147483646 h 71"/>
                <a:gd name="T40" fmla="*/ 2147483646 w 49"/>
                <a:gd name="T41" fmla="*/ 2147483646 h 71"/>
                <a:gd name="T42" fmla="*/ 2147483646 w 49"/>
                <a:gd name="T43" fmla="*/ 2147483646 h 71"/>
                <a:gd name="T44" fmla="*/ 2147483646 w 49"/>
                <a:gd name="T45" fmla="*/ 2147483646 h 7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49" h="71">
                  <a:moveTo>
                    <a:pt x="24" y="26"/>
                  </a:moveTo>
                  <a:lnTo>
                    <a:pt x="24" y="26"/>
                  </a:lnTo>
                  <a:cubicBezTo>
                    <a:pt x="22" y="26"/>
                    <a:pt x="18" y="26"/>
                    <a:pt x="12" y="29"/>
                  </a:cubicBezTo>
                  <a:lnTo>
                    <a:pt x="12" y="10"/>
                  </a:lnTo>
                  <a:lnTo>
                    <a:pt x="46" y="10"/>
                  </a:lnTo>
                  <a:lnTo>
                    <a:pt x="46" y="0"/>
                  </a:lnTo>
                  <a:lnTo>
                    <a:pt x="2" y="0"/>
                  </a:lnTo>
                  <a:lnTo>
                    <a:pt x="2" y="40"/>
                  </a:lnTo>
                  <a:lnTo>
                    <a:pt x="3" y="39"/>
                  </a:lnTo>
                  <a:cubicBezTo>
                    <a:pt x="5" y="38"/>
                    <a:pt x="10" y="35"/>
                    <a:pt x="17" y="35"/>
                  </a:cubicBezTo>
                  <a:cubicBezTo>
                    <a:pt x="17" y="35"/>
                    <a:pt x="18" y="35"/>
                    <a:pt x="18" y="35"/>
                  </a:cubicBezTo>
                  <a:cubicBezTo>
                    <a:pt x="26" y="35"/>
                    <a:pt x="34" y="40"/>
                    <a:pt x="34" y="50"/>
                  </a:cubicBezTo>
                  <a:cubicBezTo>
                    <a:pt x="34" y="58"/>
                    <a:pt x="28" y="63"/>
                    <a:pt x="18" y="63"/>
                  </a:cubicBezTo>
                  <a:cubicBezTo>
                    <a:pt x="12" y="63"/>
                    <a:pt x="7" y="61"/>
                    <a:pt x="6" y="57"/>
                  </a:cubicBezTo>
                  <a:cubicBezTo>
                    <a:pt x="6" y="56"/>
                    <a:pt x="6" y="55"/>
                    <a:pt x="5" y="55"/>
                  </a:cubicBezTo>
                  <a:lnTo>
                    <a:pt x="5" y="54"/>
                  </a:lnTo>
                  <a:lnTo>
                    <a:pt x="0" y="54"/>
                  </a:lnTo>
                  <a:lnTo>
                    <a:pt x="0" y="65"/>
                  </a:lnTo>
                  <a:cubicBezTo>
                    <a:pt x="0" y="66"/>
                    <a:pt x="1" y="67"/>
                    <a:pt x="2" y="68"/>
                  </a:cubicBezTo>
                  <a:cubicBezTo>
                    <a:pt x="5" y="70"/>
                    <a:pt x="11" y="71"/>
                    <a:pt x="17" y="71"/>
                  </a:cubicBezTo>
                  <a:cubicBezTo>
                    <a:pt x="28" y="71"/>
                    <a:pt x="37" y="67"/>
                    <a:pt x="43" y="61"/>
                  </a:cubicBezTo>
                  <a:cubicBezTo>
                    <a:pt x="47" y="57"/>
                    <a:pt x="49" y="53"/>
                    <a:pt x="49" y="47"/>
                  </a:cubicBezTo>
                  <a:cubicBezTo>
                    <a:pt x="49" y="34"/>
                    <a:pt x="39" y="26"/>
                    <a:pt x="24" y="26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27B7E486-B583-520B-34A7-F680C70DF9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906" y="402949"/>
              <a:ext cx="45101" cy="62408"/>
            </a:xfrm>
            <a:custGeom>
              <a:avLst/>
              <a:gdLst>
                <a:gd name="T0" fmla="*/ 2147483646 w 50"/>
                <a:gd name="T1" fmla="*/ 2147483646 h 71"/>
                <a:gd name="T2" fmla="*/ 2147483646 w 50"/>
                <a:gd name="T3" fmla="*/ 2147483646 h 71"/>
                <a:gd name="T4" fmla="*/ 2147483646 w 50"/>
                <a:gd name="T5" fmla="*/ 2147483646 h 71"/>
                <a:gd name="T6" fmla="*/ 2147483646 w 50"/>
                <a:gd name="T7" fmla="*/ 0 h 71"/>
                <a:gd name="T8" fmla="*/ 2147483646 w 50"/>
                <a:gd name="T9" fmla="*/ 2029938863 h 71"/>
                <a:gd name="T10" fmla="*/ 2147483646 w 50"/>
                <a:gd name="T11" fmla="*/ 2147483646 h 71"/>
                <a:gd name="T12" fmla="*/ 2147483646 w 50"/>
                <a:gd name="T13" fmla="*/ 2147483646 h 71"/>
                <a:gd name="T14" fmla="*/ 2147483646 w 50"/>
                <a:gd name="T15" fmla="*/ 2147483646 h 71"/>
                <a:gd name="T16" fmla="*/ 2147483646 w 50"/>
                <a:gd name="T17" fmla="*/ 2147483646 h 71"/>
                <a:gd name="T18" fmla="*/ 2147483646 w 50"/>
                <a:gd name="T19" fmla="*/ 2147483646 h 71"/>
                <a:gd name="T20" fmla="*/ 2147483646 w 50"/>
                <a:gd name="T21" fmla="*/ 2147483646 h 71"/>
                <a:gd name="T22" fmla="*/ 2147483646 w 50"/>
                <a:gd name="T23" fmla="*/ 2147483646 h 71"/>
                <a:gd name="T24" fmla="*/ 2147483646 w 50"/>
                <a:gd name="T25" fmla="*/ 2147483646 h 71"/>
                <a:gd name="T26" fmla="*/ 2147483646 w 50"/>
                <a:gd name="T27" fmla="*/ 2147483646 h 71"/>
                <a:gd name="T28" fmla="*/ 2147483646 w 50"/>
                <a:gd name="T29" fmla="*/ 2147483646 h 71"/>
                <a:gd name="T30" fmla="*/ 2147483646 w 50"/>
                <a:gd name="T31" fmla="*/ 2147483646 h 71"/>
                <a:gd name="T32" fmla="*/ 2147483646 w 50"/>
                <a:gd name="T33" fmla="*/ 2147483646 h 71"/>
                <a:gd name="T34" fmla="*/ 2147483646 w 50"/>
                <a:gd name="T35" fmla="*/ 2147483646 h 71"/>
                <a:gd name="T36" fmla="*/ 2147483646 w 50"/>
                <a:gd name="T37" fmla="*/ 2147483646 h 71"/>
                <a:gd name="T38" fmla="*/ 0 w 50"/>
                <a:gd name="T39" fmla="*/ 2147483646 h 71"/>
                <a:gd name="T40" fmla="*/ 0 w 50"/>
                <a:gd name="T41" fmla="*/ 2147483646 h 71"/>
                <a:gd name="T42" fmla="*/ 2147483646 w 50"/>
                <a:gd name="T43" fmla="*/ 2147483646 h 71"/>
                <a:gd name="T44" fmla="*/ 2147483646 w 50"/>
                <a:gd name="T45" fmla="*/ 2147483646 h 71"/>
                <a:gd name="T46" fmla="*/ 2147483646 w 50"/>
                <a:gd name="T47" fmla="*/ 2147483646 h 71"/>
                <a:gd name="T48" fmla="*/ 2147483646 w 50"/>
                <a:gd name="T49" fmla="*/ 2147483646 h 7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0" h="71">
                  <a:moveTo>
                    <a:pt x="35" y="29"/>
                  </a:moveTo>
                  <a:lnTo>
                    <a:pt x="35" y="29"/>
                  </a:lnTo>
                  <a:cubicBezTo>
                    <a:pt x="41" y="26"/>
                    <a:pt x="47" y="21"/>
                    <a:pt x="47" y="14"/>
                  </a:cubicBezTo>
                  <a:cubicBezTo>
                    <a:pt x="47" y="12"/>
                    <a:pt x="46" y="0"/>
                    <a:pt x="23" y="0"/>
                  </a:cubicBezTo>
                  <a:cubicBezTo>
                    <a:pt x="17" y="0"/>
                    <a:pt x="11" y="1"/>
                    <a:pt x="6" y="3"/>
                  </a:cubicBezTo>
                  <a:cubicBezTo>
                    <a:pt x="4" y="4"/>
                    <a:pt x="3" y="4"/>
                    <a:pt x="3" y="6"/>
                  </a:cubicBezTo>
                  <a:lnTo>
                    <a:pt x="3" y="15"/>
                  </a:lnTo>
                  <a:lnTo>
                    <a:pt x="8" y="15"/>
                  </a:lnTo>
                  <a:lnTo>
                    <a:pt x="9" y="14"/>
                  </a:lnTo>
                  <a:cubicBezTo>
                    <a:pt x="9" y="10"/>
                    <a:pt x="14" y="7"/>
                    <a:pt x="21" y="7"/>
                  </a:cubicBezTo>
                  <a:cubicBezTo>
                    <a:pt x="29" y="7"/>
                    <a:pt x="32" y="12"/>
                    <a:pt x="32" y="16"/>
                  </a:cubicBezTo>
                  <a:cubicBezTo>
                    <a:pt x="32" y="25"/>
                    <a:pt x="23" y="29"/>
                    <a:pt x="18" y="29"/>
                  </a:cubicBezTo>
                  <a:cubicBezTo>
                    <a:pt x="18" y="30"/>
                    <a:pt x="18" y="30"/>
                    <a:pt x="18" y="30"/>
                  </a:cubicBezTo>
                  <a:lnTo>
                    <a:pt x="18" y="35"/>
                  </a:lnTo>
                  <a:cubicBezTo>
                    <a:pt x="19" y="35"/>
                    <a:pt x="19" y="35"/>
                    <a:pt x="20" y="35"/>
                  </a:cubicBezTo>
                  <a:cubicBezTo>
                    <a:pt x="20" y="35"/>
                    <a:pt x="35" y="37"/>
                    <a:pt x="35" y="50"/>
                  </a:cubicBezTo>
                  <a:cubicBezTo>
                    <a:pt x="35" y="58"/>
                    <a:pt x="28" y="63"/>
                    <a:pt x="19" y="63"/>
                  </a:cubicBezTo>
                  <a:cubicBezTo>
                    <a:pt x="11" y="63"/>
                    <a:pt x="6" y="60"/>
                    <a:pt x="6" y="54"/>
                  </a:cubicBezTo>
                  <a:lnTo>
                    <a:pt x="6" y="54"/>
                  </a:lnTo>
                  <a:lnTo>
                    <a:pt x="0" y="54"/>
                  </a:lnTo>
                  <a:lnTo>
                    <a:pt x="0" y="65"/>
                  </a:lnTo>
                  <a:cubicBezTo>
                    <a:pt x="0" y="66"/>
                    <a:pt x="1" y="67"/>
                    <a:pt x="3" y="68"/>
                  </a:cubicBezTo>
                  <a:cubicBezTo>
                    <a:pt x="5" y="70"/>
                    <a:pt x="11" y="71"/>
                    <a:pt x="18" y="71"/>
                  </a:cubicBezTo>
                  <a:cubicBezTo>
                    <a:pt x="36" y="71"/>
                    <a:pt x="50" y="61"/>
                    <a:pt x="50" y="47"/>
                  </a:cubicBezTo>
                  <a:cubicBezTo>
                    <a:pt x="50" y="36"/>
                    <a:pt x="40" y="31"/>
                    <a:pt x="35" y="29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7525C16C-02CD-7E3C-1988-C77E3008A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310" y="226228"/>
              <a:ext cx="211503" cy="159620"/>
            </a:xfrm>
            <a:custGeom>
              <a:avLst/>
              <a:gdLst>
                <a:gd name="T0" fmla="*/ 2147483646 w 234"/>
                <a:gd name="T1" fmla="*/ 2147483646 h 182"/>
                <a:gd name="T2" fmla="*/ 2147483646 w 234"/>
                <a:gd name="T3" fmla="*/ 2147483646 h 182"/>
                <a:gd name="T4" fmla="*/ 2147483646 w 234"/>
                <a:gd name="T5" fmla="*/ 2147483646 h 182"/>
                <a:gd name="T6" fmla="*/ 2147483646 w 234"/>
                <a:gd name="T7" fmla="*/ 2147483646 h 182"/>
                <a:gd name="T8" fmla="*/ 2147483646 w 234"/>
                <a:gd name="T9" fmla="*/ 2147483646 h 182"/>
                <a:gd name="T10" fmla="*/ 2147483646 w 234"/>
                <a:gd name="T11" fmla="*/ 2147483646 h 182"/>
                <a:gd name="T12" fmla="*/ 2147483646 w 234"/>
                <a:gd name="T13" fmla="*/ 2147483646 h 182"/>
                <a:gd name="T14" fmla="*/ 2147483646 w 234"/>
                <a:gd name="T15" fmla="*/ 2147483646 h 182"/>
                <a:gd name="T16" fmla="*/ 2147483646 w 234"/>
                <a:gd name="T17" fmla="*/ 2147483646 h 182"/>
                <a:gd name="T18" fmla="*/ 2147483646 w 234"/>
                <a:gd name="T19" fmla="*/ 2147483646 h 182"/>
                <a:gd name="T20" fmla="*/ 2147483646 w 234"/>
                <a:gd name="T21" fmla="*/ 2147483646 h 182"/>
                <a:gd name="T22" fmla="*/ 2147483646 w 234"/>
                <a:gd name="T23" fmla="*/ 2147483646 h 182"/>
                <a:gd name="T24" fmla="*/ 2147483646 w 234"/>
                <a:gd name="T25" fmla="*/ 2147483646 h 182"/>
                <a:gd name="T26" fmla="*/ 2147483646 w 234"/>
                <a:gd name="T27" fmla="*/ 2147483646 h 182"/>
                <a:gd name="T28" fmla="*/ 0 w 234"/>
                <a:gd name="T29" fmla="*/ 2147483646 h 182"/>
                <a:gd name="T30" fmla="*/ 0 w 234"/>
                <a:gd name="T31" fmla="*/ 2147483646 h 182"/>
                <a:gd name="T32" fmla="*/ 2147483646 w 234"/>
                <a:gd name="T33" fmla="*/ 2147483646 h 182"/>
                <a:gd name="T34" fmla="*/ 2147483646 w 234"/>
                <a:gd name="T35" fmla="*/ 2147483646 h 182"/>
                <a:gd name="T36" fmla="*/ 2147483646 w 234"/>
                <a:gd name="T37" fmla="*/ 2147483646 h 182"/>
                <a:gd name="T38" fmla="*/ 2147483646 w 234"/>
                <a:gd name="T39" fmla="*/ 2147483646 h 182"/>
                <a:gd name="T40" fmla="*/ 2147483646 w 234"/>
                <a:gd name="T41" fmla="*/ 0 h 182"/>
                <a:gd name="T42" fmla="*/ 2147483646 w 234"/>
                <a:gd name="T43" fmla="*/ 0 h 182"/>
                <a:gd name="T44" fmla="*/ 2147483646 w 234"/>
                <a:gd name="T45" fmla="*/ 2147483646 h 182"/>
                <a:gd name="T46" fmla="*/ 2147483646 w 234"/>
                <a:gd name="T47" fmla="*/ 0 h 182"/>
                <a:gd name="T48" fmla="*/ 2147483646 w 234"/>
                <a:gd name="T49" fmla="*/ 0 h 182"/>
                <a:gd name="T50" fmla="*/ 2147483646 w 234"/>
                <a:gd name="T51" fmla="*/ 2147483646 h 182"/>
                <a:gd name="T52" fmla="*/ 2147483646 w 234"/>
                <a:gd name="T53" fmla="*/ 2147483646 h 182"/>
                <a:gd name="T54" fmla="*/ 2147483646 w 234"/>
                <a:gd name="T55" fmla="*/ 2147483646 h 182"/>
                <a:gd name="T56" fmla="*/ 2147483646 w 234"/>
                <a:gd name="T57" fmla="*/ 2147483646 h 182"/>
                <a:gd name="T58" fmla="*/ 2147483646 w 234"/>
                <a:gd name="T59" fmla="*/ 2147483646 h 182"/>
                <a:gd name="T60" fmla="*/ 2147483646 w 234"/>
                <a:gd name="T61" fmla="*/ 2147483646 h 18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234" h="182">
                  <a:moveTo>
                    <a:pt x="155" y="182"/>
                  </a:moveTo>
                  <a:lnTo>
                    <a:pt x="155" y="182"/>
                  </a:lnTo>
                  <a:lnTo>
                    <a:pt x="155" y="173"/>
                  </a:lnTo>
                  <a:cubicBezTo>
                    <a:pt x="176" y="171"/>
                    <a:pt x="178" y="169"/>
                    <a:pt x="178" y="141"/>
                  </a:cubicBezTo>
                  <a:lnTo>
                    <a:pt x="177" y="32"/>
                  </a:lnTo>
                  <a:lnTo>
                    <a:pt x="176" y="32"/>
                  </a:lnTo>
                  <a:lnTo>
                    <a:pt x="112" y="180"/>
                  </a:lnTo>
                  <a:lnTo>
                    <a:pt x="105" y="180"/>
                  </a:lnTo>
                  <a:lnTo>
                    <a:pt x="46" y="35"/>
                  </a:lnTo>
                  <a:lnTo>
                    <a:pt x="45" y="35"/>
                  </a:lnTo>
                  <a:lnTo>
                    <a:pt x="41" y="110"/>
                  </a:lnTo>
                  <a:cubicBezTo>
                    <a:pt x="40" y="133"/>
                    <a:pt x="40" y="146"/>
                    <a:pt x="41" y="156"/>
                  </a:cubicBezTo>
                  <a:cubicBezTo>
                    <a:pt x="42" y="169"/>
                    <a:pt x="47" y="171"/>
                    <a:pt x="66" y="172"/>
                  </a:cubicBezTo>
                  <a:lnTo>
                    <a:pt x="66" y="182"/>
                  </a:lnTo>
                  <a:lnTo>
                    <a:pt x="0" y="182"/>
                  </a:lnTo>
                  <a:lnTo>
                    <a:pt x="0" y="172"/>
                  </a:lnTo>
                  <a:cubicBezTo>
                    <a:pt x="16" y="171"/>
                    <a:pt x="21" y="167"/>
                    <a:pt x="23" y="156"/>
                  </a:cubicBezTo>
                  <a:cubicBezTo>
                    <a:pt x="25" y="147"/>
                    <a:pt x="26" y="133"/>
                    <a:pt x="28" y="104"/>
                  </a:cubicBezTo>
                  <a:lnTo>
                    <a:pt x="33" y="48"/>
                  </a:lnTo>
                  <a:cubicBezTo>
                    <a:pt x="35" y="14"/>
                    <a:pt x="33" y="11"/>
                    <a:pt x="9" y="9"/>
                  </a:cubicBezTo>
                  <a:lnTo>
                    <a:pt x="9" y="0"/>
                  </a:lnTo>
                  <a:lnTo>
                    <a:pt x="62" y="0"/>
                  </a:lnTo>
                  <a:lnTo>
                    <a:pt x="120" y="129"/>
                  </a:lnTo>
                  <a:lnTo>
                    <a:pt x="178" y="0"/>
                  </a:lnTo>
                  <a:lnTo>
                    <a:pt x="231" y="0"/>
                  </a:lnTo>
                  <a:lnTo>
                    <a:pt x="231" y="9"/>
                  </a:lnTo>
                  <a:cubicBezTo>
                    <a:pt x="208" y="11"/>
                    <a:pt x="207" y="13"/>
                    <a:pt x="207" y="38"/>
                  </a:cubicBezTo>
                  <a:lnTo>
                    <a:pt x="210" y="141"/>
                  </a:lnTo>
                  <a:cubicBezTo>
                    <a:pt x="211" y="169"/>
                    <a:pt x="212" y="171"/>
                    <a:pt x="234" y="173"/>
                  </a:cubicBezTo>
                  <a:lnTo>
                    <a:pt x="234" y="182"/>
                  </a:lnTo>
                  <a:lnTo>
                    <a:pt x="155" y="182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4B0942A4-57EB-2F7B-983A-C512FF7D04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6713" y="266233"/>
              <a:ext cx="137202" cy="119615"/>
            </a:xfrm>
            <a:custGeom>
              <a:avLst/>
              <a:gdLst>
                <a:gd name="T0" fmla="*/ 2147483646 w 152"/>
                <a:gd name="T1" fmla="*/ 2147483646 h 136"/>
                <a:gd name="T2" fmla="*/ 2147483646 w 152"/>
                <a:gd name="T3" fmla="*/ 2147483646 h 136"/>
                <a:gd name="T4" fmla="*/ 2147483646 w 152"/>
                <a:gd name="T5" fmla="*/ 2147483646 h 136"/>
                <a:gd name="T6" fmla="*/ 2147483646 w 152"/>
                <a:gd name="T7" fmla="*/ 2147483646 h 136"/>
                <a:gd name="T8" fmla="*/ 2147483646 w 152"/>
                <a:gd name="T9" fmla="*/ 2147483646 h 136"/>
                <a:gd name="T10" fmla="*/ 2147483646 w 152"/>
                <a:gd name="T11" fmla="*/ 2147483646 h 136"/>
                <a:gd name="T12" fmla="*/ 2147483646 w 152"/>
                <a:gd name="T13" fmla="*/ 2147483646 h 136"/>
                <a:gd name="T14" fmla="*/ 2147483646 w 152"/>
                <a:gd name="T15" fmla="*/ 2147483646 h 136"/>
                <a:gd name="T16" fmla="*/ 2147483646 w 152"/>
                <a:gd name="T17" fmla="*/ 2147483646 h 136"/>
                <a:gd name="T18" fmla="*/ 2147483646 w 152"/>
                <a:gd name="T19" fmla="*/ 2147483646 h 136"/>
                <a:gd name="T20" fmla="*/ 2147483646 w 152"/>
                <a:gd name="T21" fmla="*/ 2147483646 h 136"/>
                <a:gd name="T22" fmla="*/ 0 w 152"/>
                <a:gd name="T23" fmla="*/ 2147483646 h 136"/>
                <a:gd name="T24" fmla="*/ 0 w 152"/>
                <a:gd name="T25" fmla="*/ 2147483646 h 136"/>
                <a:gd name="T26" fmla="*/ 2147483646 w 152"/>
                <a:gd name="T27" fmla="*/ 2147483646 h 136"/>
                <a:gd name="T28" fmla="*/ 2147483646 w 152"/>
                <a:gd name="T29" fmla="*/ 2035367960 h 136"/>
                <a:gd name="T30" fmla="*/ 2147483646 w 152"/>
                <a:gd name="T31" fmla="*/ 0 h 136"/>
                <a:gd name="T32" fmla="*/ 2147483646 w 152"/>
                <a:gd name="T33" fmla="*/ 2147483646 h 136"/>
                <a:gd name="T34" fmla="*/ 2147483646 w 152"/>
                <a:gd name="T35" fmla="*/ 2147483646 h 136"/>
                <a:gd name="T36" fmla="*/ 2147483646 w 152"/>
                <a:gd name="T37" fmla="*/ 2147483646 h 136"/>
                <a:gd name="T38" fmla="*/ 2147483646 w 152"/>
                <a:gd name="T39" fmla="*/ 2147483646 h 136"/>
                <a:gd name="T40" fmla="*/ 2147483646 w 152"/>
                <a:gd name="T41" fmla="*/ 2147483646 h 136"/>
                <a:gd name="T42" fmla="*/ 2147483646 w 152"/>
                <a:gd name="T43" fmla="*/ 2147483646 h 136"/>
                <a:gd name="T44" fmla="*/ 2147483646 w 152"/>
                <a:gd name="T45" fmla="*/ 2147483646 h 136"/>
                <a:gd name="T46" fmla="*/ 2147483646 w 152"/>
                <a:gd name="T47" fmla="*/ 2147483646 h 136"/>
                <a:gd name="T48" fmla="*/ 2147483646 w 152"/>
                <a:gd name="T49" fmla="*/ 2147483646 h 136"/>
                <a:gd name="T50" fmla="*/ 2147483646 w 152"/>
                <a:gd name="T51" fmla="*/ 2147483646 h 1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36">
                  <a:moveTo>
                    <a:pt x="84" y="136"/>
                  </a:moveTo>
                  <a:lnTo>
                    <a:pt x="84" y="136"/>
                  </a:lnTo>
                  <a:lnTo>
                    <a:pt x="84" y="127"/>
                  </a:lnTo>
                  <a:lnTo>
                    <a:pt x="90" y="126"/>
                  </a:lnTo>
                  <a:cubicBezTo>
                    <a:pt x="97" y="125"/>
                    <a:pt x="99" y="123"/>
                    <a:pt x="95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5" y="126"/>
                  </a:cubicBezTo>
                  <a:lnTo>
                    <a:pt x="52" y="127"/>
                  </a:lnTo>
                  <a:lnTo>
                    <a:pt x="52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69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4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8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FF5B9918-64D5-9F85-BFBE-906F9CB3AD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615" y="270033"/>
              <a:ext cx="139102" cy="116414"/>
            </a:xfrm>
            <a:custGeom>
              <a:avLst/>
              <a:gdLst>
                <a:gd name="T0" fmla="*/ 2147483646 w 154"/>
                <a:gd name="T1" fmla="*/ 2147483646 h 133"/>
                <a:gd name="T2" fmla="*/ 2147483646 w 154"/>
                <a:gd name="T3" fmla="*/ 2147483646 h 133"/>
                <a:gd name="T4" fmla="*/ 2147483646 w 154"/>
                <a:gd name="T5" fmla="*/ 2147483646 h 133"/>
                <a:gd name="T6" fmla="*/ 2147483646 w 154"/>
                <a:gd name="T7" fmla="*/ 2147483646 h 133"/>
                <a:gd name="T8" fmla="*/ 2147483646 w 154"/>
                <a:gd name="T9" fmla="*/ 2147483646 h 133"/>
                <a:gd name="T10" fmla="*/ 2147483646 w 154"/>
                <a:gd name="T11" fmla="*/ 2147483646 h 133"/>
                <a:gd name="T12" fmla="*/ 2147483646 w 154"/>
                <a:gd name="T13" fmla="*/ 2147483646 h 133"/>
                <a:gd name="T14" fmla="*/ 2147483646 w 154"/>
                <a:gd name="T15" fmla="*/ 2147483646 h 133"/>
                <a:gd name="T16" fmla="*/ 2147483646 w 154"/>
                <a:gd name="T17" fmla="*/ 2147483646 h 133"/>
                <a:gd name="T18" fmla="*/ 2147483646 w 154"/>
                <a:gd name="T19" fmla="*/ 2147483646 h 133"/>
                <a:gd name="T20" fmla="*/ 2147483646 w 154"/>
                <a:gd name="T21" fmla="*/ 2147483646 h 133"/>
                <a:gd name="T22" fmla="*/ 2147483646 w 154"/>
                <a:gd name="T23" fmla="*/ 2147483646 h 133"/>
                <a:gd name="T24" fmla="*/ 2147483646 w 154"/>
                <a:gd name="T25" fmla="*/ 2147483646 h 133"/>
                <a:gd name="T26" fmla="*/ 2147483646 w 154"/>
                <a:gd name="T27" fmla="*/ 2147483646 h 133"/>
                <a:gd name="T28" fmla="*/ 2147483646 w 154"/>
                <a:gd name="T29" fmla="*/ 2147483646 h 133"/>
                <a:gd name="T30" fmla="*/ 2147483646 w 154"/>
                <a:gd name="T31" fmla="*/ 2147483646 h 133"/>
                <a:gd name="T32" fmla="*/ 2147483646 w 154"/>
                <a:gd name="T33" fmla="*/ 2147483646 h 133"/>
                <a:gd name="T34" fmla="*/ 0 w 154"/>
                <a:gd name="T35" fmla="*/ 2147483646 h 133"/>
                <a:gd name="T36" fmla="*/ 0 w 154"/>
                <a:gd name="T37" fmla="*/ 0 h 133"/>
                <a:gd name="T38" fmla="*/ 2147483646 w 154"/>
                <a:gd name="T39" fmla="*/ 0 h 133"/>
                <a:gd name="T40" fmla="*/ 2147483646 w 154"/>
                <a:gd name="T41" fmla="*/ 2147483646 h 133"/>
                <a:gd name="T42" fmla="*/ 2147483646 w 154"/>
                <a:gd name="T43" fmla="*/ 2147483646 h 133"/>
                <a:gd name="T44" fmla="*/ 2147483646 w 154"/>
                <a:gd name="T45" fmla="*/ 2147483646 h 133"/>
                <a:gd name="T46" fmla="*/ 2147483646 w 154"/>
                <a:gd name="T47" fmla="*/ 2147483646 h 133"/>
                <a:gd name="T48" fmla="*/ 2147483646 w 154"/>
                <a:gd name="T49" fmla="*/ 2147483646 h 133"/>
                <a:gd name="T50" fmla="*/ 2147483646 w 154"/>
                <a:gd name="T51" fmla="*/ 0 h 133"/>
                <a:gd name="T52" fmla="*/ 2147483646 w 154"/>
                <a:gd name="T53" fmla="*/ 0 h 133"/>
                <a:gd name="T54" fmla="*/ 2147483646 w 154"/>
                <a:gd name="T55" fmla="*/ 2147483646 h 13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54" h="133">
                  <a:moveTo>
                    <a:pt x="154" y="9"/>
                  </a:moveTo>
                  <a:lnTo>
                    <a:pt x="154" y="9"/>
                  </a:lnTo>
                  <a:cubicBezTo>
                    <a:pt x="142" y="9"/>
                    <a:pt x="136" y="12"/>
                    <a:pt x="135" y="21"/>
                  </a:cubicBezTo>
                  <a:cubicBezTo>
                    <a:pt x="134" y="28"/>
                    <a:pt x="133" y="38"/>
                    <a:pt x="133" y="56"/>
                  </a:cubicBezTo>
                  <a:lnTo>
                    <a:pt x="133" y="133"/>
                  </a:lnTo>
                  <a:lnTo>
                    <a:pt x="120" y="1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75"/>
                  </a:lnTo>
                  <a:cubicBezTo>
                    <a:pt x="35" y="95"/>
                    <a:pt x="36" y="104"/>
                    <a:pt x="37" y="110"/>
                  </a:cubicBezTo>
                  <a:cubicBezTo>
                    <a:pt x="38" y="119"/>
                    <a:pt x="44" y="122"/>
                    <a:pt x="59" y="123"/>
                  </a:cubicBezTo>
                  <a:lnTo>
                    <a:pt x="59" y="132"/>
                  </a:lnTo>
                  <a:lnTo>
                    <a:pt x="3" y="132"/>
                  </a:lnTo>
                  <a:lnTo>
                    <a:pt x="3" y="123"/>
                  </a:lnTo>
                  <a:cubicBezTo>
                    <a:pt x="15" y="122"/>
                    <a:pt x="21" y="119"/>
                    <a:pt x="22" y="111"/>
                  </a:cubicBezTo>
                  <a:cubicBezTo>
                    <a:pt x="23" y="104"/>
                    <a:pt x="24" y="95"/>
                    <a:pt x="24" y="75"/>
                  </a:cubicBezTo>
                  <a:lnTo>
                    <a:pt x="24" y="37"/>
                  </a:lnTo>
                  <a:cubicBezTo>
                    <a:pt x="24" y="14"/>
                    <a:pt x="19" y="10"/>
                    <a:pt x="0" y="9"/>
                  </a:cubicBezTo>
                  <a:lnTo>
                    <a:pt x="0" y="0"/>
                  </a:lnTo>
                  <a:lnTo>
                    <a:pt x="46" y="0"/>
                  </a:lnTo>
                  <a:lnTo>
                    <a:pt x="121" y="86"/>
                  </a:lnTo>
                  <a:lnTo>
                    <a:pt x="122" y="86"/>
                  </a:lnTo>
                  <a:lnTo>
                    <a:pt x="122" y="57"/>
                  </a:lnTo>
                  <a:cubicBezTo>
                    <a:pt x="122" y="38"/>
                    <a:pt x="121" y="28"/>
                    <a:pt x="120" y="21"/>
                  </a:cubicBezTo>
                  <a:cubicBezTo>
                    <a:pt x="119" y="12"/>
                    <a:pt x="114" y="10"/>
                    <a:pt x="98" y="9"/>
                  </a:cubicBezTo>
                  <a:lnTo>
                    <a:pt x="98" y="0"/>
                  </a:lnTo>
                  <a:lnTo>
                    <a:pt x="154" y="0"/>
                  </a:lnTo>
                  <a:lnTo>
                    <a:pt x="154" y="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7FDA7EB-8186-CF9D-639E-582E9D0DEE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8517" y="270033"/>
              <a:ext cx="143502" cy="115814"/>
            </a:xfrm>
            <a:custGeom>
              <a:avLst/>
              <a:gdLst>
                <a:gd name="T0" fmla="*/ 2147483646 w 159"/>
                <a:gd name="T1" fmla="*/ 2147483646 h 132"/>
                <a:gd name="T2" fmla="*/ 2147483646 w 159"/>
                <a:gd name="T3" fmla="*/ 2147483646 h 132"/>
                <a:gd name="T4" fmla="*/ 2147483646 w 159"/>
                <a:gd name="T5" fmla="*/ 2147483646 h 132"/>
                <a:gd name="T6" fmla="*/ 2147483646 w 159"/>
                <a:gd name="T7" fmla="*/ 2147483646 h 132"/>
                <a:gd name="T8" fmla="*/ 2147483646 w 159"/>
                <a:gd name="T9" fmla="*/ 2147483646 h 132"/>
                <a:gd name="T10" fmla="*/ 2147483646 w 159"/>
                <a:gd name="T11" fmla="*/ 2147483646 h 132"/>
                <a:gd name="T12" fmla="*/ 2147483646 w 159"/>
                <a:gd name="T13" fmla="*/ 2147483646 h 132"/>
                <a:gd name="T14" fmla="*/ 2147483646 w 159"/>
                <a:gd name="T15" fmla="*/ 2147483646 h 132"/>
                <a:gd name="T16" fmla="*/ 2147483646 w 159"/>
                <a:gd name="T17" fmla="*/ 2147483646 h 132"/>
                <a:gd name="T18" fmla="*/ 735545223 w 159"/>
                <a:gd name="T19" fmla="*/ 2147483646 h 132"/>
                <a:gd name="T20" fmla="*/ 735545223 w 159"/>
                <a:gd name="T21" fmla="*/ 2147483646 h 132"/>
                <a:gd name="T22" fmla="*/ 2147483646 w 159"/>
                <a:gd name="T23" fmla="*/ 2147483646 h 132"/>
                <a:gd name="T24" fmla="*/ 2147483646 w 159"/>
                <a:gd name="T25" fmla="*/ 2147483646 h 132"/>
                <a:gd name="T26" fmla="*/ 0 w 159"/>
                <a:gd name="T27" fmla="*/ 2147483646 h 132"/>
                <a:gd name="T28" fmla="*/ 0 w 159"/>
                <a:gd name="T29" fmla="*/ 0 h 132"/>
                <a:gd name="T30" fmla="*/ 2147483646 w 159"/>
                <a:gd name="T31" fmla="*/ 0 h 132"/>
                <a:gd name="T32" fmla="*/ 2147483646 w 159"/>
                <a:gd name="T33" fmla="*/ 2147483646 h 132"/>
                <a:gd name="T34" fmla="*/ 2147483646 w 159"/>
                <a:gd name="T35" fmla="*/ 2147483646 h 132"/>
                <a:gd name="T36" fmla="*/ 2147483646 w 159"/>
                <a:gd name="T37" fmla="*/ 2147483646 h 132"/>
                <a:gd name="T38" fmla="*/ 2147483646 w 159"/>
                <a:gd name="T39" fmla="*/ 2147483646 h 132"/>
                <a:gd name="T40" fmla="*/ 2147483646 w 159"/>
                <a:gd name="T41" fmla="*/ 2147483646 h 132"/>
                <a:gd name="T42" fmla="*/ 2147483646 w 159"/>
                <a:gd name="T43" fmla="*/ 2147483646 h 132"/>
                <a:gd name="T44" fmla="*/ 2147483646 w 159"/>
                <a:gd name="T45" fmla="*/ 0 h 132"/>
                <a:gd name="T46" fmla="*/ 2147483646 w 159"/>
                <a:gd name="T47" fmla="*/ 0 h 132"/>
                <a:gd name="T48" fmla="*/ 2147483646 w 159"/>
                <a:gd name="T49" fmla="*/ 2147483646 h 132"/>
                <a:gd name="T50" fmla="*/ 2147483646 w 159"/>
                <a:gd name="T51" fmla="*/ 2147483646 h 132"/>
                <a:gd name="T52" fmla="*/ 2147483646 w 159"/>
                <a:gd name="T53" fmla="*/ 2147483646 h 132"/>
                <a:gd name="T54" fmla="*/ 2147483646 w 159"/>
                <a:gd name="T55" fmla="*/ 2147483646 h 132"/>
                <a:gd name="T56" fmla="*/ 2147483646 w 159"/>
                <a:gd name="T57" fmla="*/ 2147483646 h 132"/>
                <a:gd name="T58" fmla="*/ 2147483646 w 159"/>
                <a:gd name="T59" fmla="*/ 2147483646 h 1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59" h="132">
                  <a:moveTo>
                    <a:pt x="91" y="132"/>
                  </a:moveTo>
                  <a:lnTo>
                    <a:pt x="91" y="132"/>
                  </a:lnTo>
                  <a:lnTo>
                    <a:pt x="91" y="123"/>
                  </a:lnTo>
                  <a:cubicBezTo>
                    <a:pt x="107" y="121"/>
                    <a:pt x="109" y="120"/>
                    <a:pt x="109" y="100"/>
                  </a:cubicBezTo>
                  <a:lnTo>
                    <a:pt x="109" y="68"/>
                  </a:lnTo>
                  <a:lnTo>
                    <a:pt x="52" y="68"/>
                  </a:lnTo>
                  <a:lnTo>
                    <a:pt x="52" y="100"/>
                  </a:lnTo>
                  <a:cubicBezTo>
                    <a:pt x="52" y="120"/>
                    <a:pt x="53" y="121"/>
                    <a:pt x="69" y="123"/>
                  </a:cubicBezTo>
                  <a:lnTo>
                    <a:pt x="69" y="132"/>
                  </a:lnTo>
                  <a:lnTo>
                    <a:pt x="1" y="132"/>
                  </a:lnTo>
                  <a:lnTo>
                    <a:pt x="1" y="123"/>
                  </a:lnTo>
                  <a:cubicBezTo>
                    <a:pt x="19" y="122"/>
                    <a:pt x="21" y="120"/>
                    <a:pt x="21" y="100"/>
                  </a:cubicBezTo>
                  <a:lnTo>
                    <a:pt x="21" y="32"/>
                  </a:lnTo>
                  <a:cubicBezTo>
                    <a:pt x="21" y="12"/>
                    <a:pt x="19" y="10"/>
                    <a:pt x="0" y="9"/>
                  </a:cubicBezTo>
                  <a:lnTo>
                    <a:pt x="0" y="0"/>
                  </a:lnTo>
                  <a:lnTo>
                    <a:pt x="69" y="0"/>
                  </a:lnTo>
                  <a:lnTo>
                    <a:pt x="69" y="9"/>
                  </a:lnTo>
                  <a:cubicBezTo>
                    <a:pt x="53" y="10"/>
                    <a:pt x="52" y="12"/>
                    <a:pt x="52" y="32"/>
                  </a:cubicBezTo>
                  <a:lnTo>
                    <a:pt x="52" y="56"/>
                  </a:lnTo>
                  <a:lnTo>
                    <a:pt x="109" y="56"/>
                  </a:lnTo>
                  <a:lnTo>
                    <a:pt x="109" y="32"/>
                  </a:lnTo>
                  <a:cubicBezTo>
                    <a:pt x="109" y="12"/>
                    <a:pt x="107" y="10"/>
                    <a:pt x="91" y="9"/>
                  </a:cubicBezTo>
                  <a:lnTo>
                    <a:pt x="91" y="0"/>
                  </a:lnTo>
                  <a:lnTo>
                    <a:pt x="159" y="0"/>
                  </a:lnTo>
                  <a:lnTo>
                    <a:pt x="159" y="8"/>
                  </a:lnTo>
                  <a:cubicBezTo>
                    <a:pt x="142" y="10"/>
                    <a:pt x="140" y="12"/>
                    <a:pt x="140" y="32"/>
                  </a:cubicBezTo>
                  <a:lnTo>
                    <a:pt x="140" y="100"/>
                  </a:lnTo>
                  <a:cubicBezTo>
                    <a:pt x="140" y="120"/>
                    <a:pt x="142" y="121"/>
                    <a:pt x="159" y="123"/>
                  </a:cubicBezTo>
                  <a:lnTo>
                    <a:pt x="159" y="132"/>
                  </a:lnTo>
                  <a:lnTo>
                    <a:pt x="91" y="132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33D65652-5BB2-7DA7-9321-26C1E27BC0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78519" y="266233"/>
              <a:ext cx="137202" cy="119615"/>
            </a:xfrm>
            <a:custGeom>
              <a:avLst/>
              <a:gdLst>
                <a:gd name="T0" fmla="*/ 2147483646 w 152"/>
                <a:gd name="T1" fmla="*/ 2147483646 h 136"/>
                <a:gd name="T2" fmla="*/ 2147483646 w 152"/>
                <a:gd name="T3" fmla="*/ 2147483646 h 136"/>
                <a:gd name="T4" fmla="*/ 2147483646 w 152"/>
                <a:gd name="T5" fmla="*/ 2147483646 h 136"/>
                <a:gd name="T6" fmla="*/ 2147483646 w 152"/>
                <a:gd name="T7" fmla="*/ 2147483646 h 136"/>
                <a:gd name="T8" fmla="*/ 2147483646 w 152"/>
                <a:gd name="T9" fmla="*/ 2147483646 h 136"/>
                <a:gd name="T10" fmla="*/ 2147483646 w 152"/>
                <a:gd name="T11" fmla="*/ 2147483646 h 136"/>
                <a:gd name="T12" fmla="*/ 2147483646 w 152"/>
                <a:gd name="T13" fmla="*/ 2147483646 h 136"/>
                <a:gd name="T14" fmla="*/ 2147483646 w 152"/>
                <a:gd name="T15" fmla="*/ 2147483646 h 136"/>
                <a:gd name="T16" fmla="*/ 2147483646 w 152"/>
                <a:gd name="T17" fmla="*/ 2147483646 h 136"/>
                <a:gd name="T18" fmla="*/ 2147483646 w 152"/>
                <a:gd name="T19" fmla="*/ 2147483646 h 136"/>
                <a:gd name="T20" fmla="*/ 2147483646 w 152"/>
                <a:gd name="T21" fmla="*/ 2147483646 h 136"/>
                <a:gd name="T22" fmla="*/ 0 w 152"/>
                <a:gd name="T23" fmla="*/ 2147483646 h 136"/>
                <a:gd name="T24" fmla="*/ 0 w 152"/>
                <a:gd name="T25" fmla="*/ 2147483646 h 136"/>
                <a:gd name="T26" fmla="*/ 2147483646 w 152"/>
                <a:gd name="T27" fmla="*/ 2147483646 h 136"/>
                <a:gd name="T28" fmla="*/ 2147483646 w 152"/>
                <a:gd name="T29" fmla="*/ 2035367960 h 136"/>
                <a:gd name="T30" fmla="*/ 2147483646 w 152"/>
                <a:gd name="T31" fmla="*/ 0 h 136"/>
                <a:gd name="T32" fmla="*/ 2147483646 w 152"/>
                <a:gd name="T33" fmla="*/ 2147483646 h 136"/>
                <a:gd name="T34" fmla="*/ 2147483646 w 152"/>
                <a:gd name="T35" fmla="*/ 2147483646 h 136"/>
                <a:gd name="T36" fmla="*/ 2147483646 w 152"/>
                <a:gd name="T37" fmla="*/ 2147483646 h 136"/>
                <a:gd name="T38" fmla="*/ 2147483646 w 152"/>
                <a:gd name="T39" fmla="*/ 2147483646 h 136"/>
                <a:gd name="T40" fmla="*/ 2147483646 w 152"/>
                <a:gd name="T41" fmla="*/ 2147483646 h 136"/>
                <a:gd name="T42" fmla="*/ 2147483646 w 152"/>
                <a:gd name="T43" fmla="*/ 2147483646 h 136"/>
                <a:gd name="T44" fmla="*/ 2147483646 w 152"/>
                <a:gd name="T45" fmla="*/ 2147483646 h 136"/>
                <a:gd name="T46" fmla="*/ 2147483646 w 152"/>
                <a:gd name="T47" fmla="*/ 2147483646 h 136"/>
                <a:gd name="T48" fmla="*/ 2147483646 w 152"/>
                <a:gd name="T49" fmla="*/ 2147483646 h 136"/>
                <a:gd name="T50" fmla="*/ 2147483646 w 152"/>
                <a:gd name="T51" fmla="*/ 2147483646 h 1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36">
                  <a:moveTo>
                    <a:pt x="85" y="136"/>
                  </a:moveTo>
                  <a:lnTo>
                    <a:pt x="85" y="136"/>
                  </a:lnTo>
                  <a:lnTo>
                    <a:pt x="85" y="127"/>
                  </a:lnTo>
                  <a:lnTo>
                    <a:pt x="90" y="126"/>
                  </a:lnTo>
                  <a:cubicBezTo>
                    <a:pt x="98" y="125"/>
                    <a:pt x="100" y="123"/>
                    <a:pt x="96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6" y="126"/>
                  </a:cubicBezTo>
                  <a:lnTo>
                    <a:pt x="53" y="127"/>
                  </a:lnTo>
                  <a:lnTo>
                    <a:pt x="53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70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5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9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03C7A1AA-AE49-3EFA-10AF-BABD9F4271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621" y="265633"/>
              <a:ext cx="115602" cy="120215"/>
            </a:xfrm>
            <a:custGeom>
              <a:avLst/>
              <a:gdLst>
                <a:gd name="T0" fmla="*/ 2147483646 w 128"/>
                <a:gd name="T1" fmla="*/ 2147483646 h 137"/>
                <a:gd name="T2" fmla="*/ 2147483646 w 128"/>
                <a:gd name="T3" fmla="*/ 2147483646 h 137"/>
                <a:gd name="T4" fmla="*/ 2147483646 w 128"/>
                <a:gd name="T5" fmla="*/ 2147483646 h 137"/>
                <a:gd name="T6" fmla="*/ 2147483646 w 128"/>
                <a:gd name="T7" fmla="*/ 2147483646 h 137"/>
                <a:gd name="T8" fmla="*/ 2147483646 w 128"/>
                <a:gd name="T9" fmla="*/ 2147483646 h 137"/>
                <a:gd name="T10" fmla="*/ 2147483646 w 128"/>
                <a:gd name="T11" fmla="*/ 2147483646 h 137"/>
                <a:gd name="T12" fmla="*/ 2147483646 w 128"/>
                <a:gd name="T13" fmla="*/ 2147483646 h 137"/>
                <a:gd name="T14" fmla="*/ 2147483646 w 128"/>
                <a:gd name="T15" fmla="*/ 2147483646 h 137"/>
                <a:gd name="T16" fmla="*/ 2147483646 w 128"/>
                <a:gd name="T17" fmla="*/ 2147483646 h 137"/>
                <a:gd name="T18" fmla="*/ 2147483646 w 128"/>
                <a:gd name="T19" fmla="*/ 2147483646 h 137"/>
                <a:gd name="T20" fmla="*/ 2147483646 w 128"/>
                <a:gd name="T21" fmla="*/ 2147483646 h 137"/>
                <a:gd name="T22" fmla="*/ 2147483646 w 128"/>
                <a:gd name="T23" fmla="*/ 2147483646 h 137"/>
                <a:gd name="T24" fmla="*/ 2147483646 w 128"/>
                <a:gd name="T25" fmla="*/ 2147483646 h 137"/>
                <a:gd name="T26" fmla="*/ 2147483646 w 128"/>
                <a:gd name="T27" fmla="*/ 2147483646 h 137"/>
                <a:gd name="T28" fmla="*/ 2147483646 w 128"/>
                <a:gd name="T29" fmla="*/ 2147483646 h 137"/>
                <a:gd name="T30" fmla="*/ 0 w 128"/>
                <a:gd name="T31" fmla="*/ 2147483646 h 137"/>
                <a:gd name="T32" fmla="*/ 1473087386 w 128"/>
                <a:gd name="T33" fmla="*/ 0 h 137"/>
                <a:gd name="T34" fmla="*/ 2147483646 w 128"/>
                <a:gd name="T35" fmla="*/ 0 h 137"/>
                <a:gd name="T36" fmla="*/ 2147483646 w 128"/>
                <a:gd name="T37" fmla="*/ 2147483646 h 137"/>
                <a:gd name="T38" fmla="*/ 2147483646 w 128"/>
                <a:gd name="T39" fmla="*/ 2147483646 h 137"/>
                <a:gd name="T40" fmla="*/ 2147483646 w 128"/>
                <a:gd name="T41" fmla="*/ 0 h 137"/>
                <a:gd name="T42" fmla="*/ 2147483646 w 128"/>
                <a:gd name="T43" fmla="*/ 0 h 137"/>
                <a:gd name="T44" fmla="*/ 2147483646 w 128"/>
                <a:gd name="T45" fmla="*/ 2147483646 h 137"/>
                <a:gd name="T46" fmla="*/ 2147483646 w 128"/>
                <a:gd name="T47" fmla="*/ 2147483646 h 13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28" h="137">
                  <a:moveTo>
                    <a:pt x="119" y="43"/>
                  </a:moveTo>
                  <a:lnTo>
                    <a:pt x="119" y="43"/>
                  </a:lnTo>
                  <a:cubicBezTo>
                    <a:pt x="116" y="30"/>
                    <a:pt x="113" y="25"/>
                    <a:pt x="110" y="21"/>
                  </a:cubicBezTo>
                  <a:cubicBezTo>
                    <a:pt x="107" y="17"/>
                    <a:pt x="100" y="16"/>
                    <a:pt x="90" y="16"/>
                  </a:cubicBezTo>
                  <a:lnTo>
                    <a:pt x="79" y="16"/>
                  </a:lnTo>
                  <a:lnTo>
                    <a:pt x="79" y="105"/>
                  </a:lnTo>
                  <a:cubicBezTo>
                    <a:pt x="79" y="125"/>
                    <a:pt x="81" y="126"/>
                    <a:pt x="101" y="128"/>
                  </a:cubicBezTo>
                  <a:lnTo>
                    <a:pt x="101" y="137"/>
                  </a:lnTo>
                  <a:lnTo>
                    <a:pt x="27" y="137"/>
                  </a:lnTo>
                  <a:lnTo>
                    <a:pt x="27" y="128"/>
                  </a:lnTo>
                  <a:cubicBezTo>
                    <a:pt x="46" y="126"/>
                    <a:pt x="48" y="125"/>
                    <a:pt x="48" y="105"/>
                  </a:cubicBezTo>
                  <a:lnTo>
                    <a:pt x="48" y="16"/>
                  </a:lnTo>
                  <a:lnTo>
                    <a:pt x="40" y="16"/>
                  </a:lnTo>
                  <a:cubicBezTo>
                    <a:pt x="25" y="16"/>
                    <a:pt x="21" y="18"/>
                    <a:pt x="17" y="22"/>
                  </a:cubicBezTo>
                  <a:cubicBezTo>
                    <a:pt x="14" y="26"/>
                    <a:pt x="11" y="32"/>
                    <a:pt x="9" y="42"/>
                  </a:cubicBezTo>
                  <a:lnTo>
                    <a:pt x="0" y="42"/>
                  </a:lnTo>
                  <a:cubicBezTo>
                    <a:pt x="0" y="25"/>
                    <a:pt x="2" y="10"/>
                    <a:pt x="2" y="0"/>
                  </a:cubicBezTo>
                  <a:lnTo>
                    <a:pt x="9" y="0"/>
                  </a:lnTo>
                  <a:cubicBezTo>
                    <a:pt x="12" y="5"/>
                    <a:pt x="14" y="5"/>
                    <a:pt x="21" y="5"/>
                  </a:cubicBezTo>
                  <a:lnTo>
                    <a:pt x="108" y="5"/>
                  </a:lnTo>
                  <a:cubicBezTo>
                    <a:pt x="114" y="5"/>
                    <a:pt x="116" y="4"/>
                    <a:pt x="119" y="0"/>
                  </a:cubicBezTo>
                  <a:lnTo>
                    <a:pt x="125" y="0"/>
                  </a:lnTo>
                  <a:cubicBezTo>
                    <a:pt x="125" y="10"/>
                    <a:pt x="127" y="30"/>
                    <a:pt x="128" y="42"/>
                  </a:cubicBezTo>
                  <a:lnTo>
                    <a:pt x="119" y="4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B2F54418-D896-0F66-96B9-AA5C94D32A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4123" y="265633"/>
              <a:ext cx="115602" cy="120215"/>
            </a:xfrm>
            <a:custGeom>
              <a:avLst/>
              <a:gdLst>
                <a:gd name="T0" fmla="*/ 2147483646 w 128"/>
                <a:gd name="T1" fmla="*/ 2147483646 h 137"/>
                <a:gd name="T2" fmla="*/ 2147483646 w 128"/>
                <a:gd name="T3" fmla="*/ 2147483646 h 137"/>
                <a:gd name="T4" fmla="*/ 2147483646 w 128"/>
                <a:gd name="T5" fmla="*/ 2147483646 h 137"/>
                <a:gd name="T6" fmla="*/ 2147483646 w 128"/>
                <a:gd name="T7" fmla="*/ 2147483646 h 137"/>
                <a:gd name="T8" fmla="*/ 2147483646 w 128"/>
                <a:gd name="T9" fmla="*/ 2147483646 h 137"/>
                <a:gd name="T10" fmla="*/ 2147483646 w 128"/>
                <a:gd name="T11" fmla="*/ 2147483646 h 137"/>
                <a:gd name="T12" fmla="*/ 2147483646 w 128"/>
                <a:gd name="T13" fmla="*/ 2147483646 h 137"/>
                <a:gd name="T14" fmla="*/ 2147483646 w 128"/>
                <a:gd name="T15" fmla="*/ 2147483646 h 137"/>
                <a:gd name="T16" fmla="*/ 2147483646 w 128"/>
                <a:gd name="T17" fmla="*/ 2147483646 h 137"/>
                <a:gd name="T18" fmla="*/ 2147483646 w 128"/>
                <a:gd name="T19" fmla="*/ 2147483646 h 137"/>
                <a:gd name="T20" fmla="*/ 2147483646 w 128"/>
                <a:gd name="T21" fmla="*/ 2147483646 h 137"/>
                <a:gd name="T22" fmla="*/ 2147483646 w 128"/>
                <a:gd name="T23" fmla="*/ 2147483646 h 137"/>
                <a:gd name="T24" fmla="*/ 2147483646 w 128"/>
                <a:gd name="T25" fmla="*/ 2147483646 h 137"/>
                <a:gd name="T26" fmla="*/ 2147483646 w 128"/>
                <a:gd name="T27" fmla="*/ 2147483646 h 137"/>
                <a:gd name="T28" fmla="*/ 2147483646 w 128"/>
                <a:gd name="T29" fmla="*/ 2147483646 h 137"/>
                <a:gd name="T30" fmla="*/ 0 w 128"/>
                <a:gd name="T31" fmla="*/ 2147483646 h 137"/>
                <a:gd name="T32" fmla="*/ 1473087386 w 128"/>
                <a:gd name="T33" fmla="*/ 0 h 137"/>
                <a:gd name="T34" fmla="*/ 2147483646 w 128"/>
                <a:gd name="T35" fmla="*/ 0 h 137"/>
                <a:gd name="T36" fmla="*/ 2147483646 w 128"/>
                <a:gd name="T37" fmla="*/ 2147483646 h 137"/>
                <a:gd name="T38" fmla="*/ 2147483646 w 128"/>
                <a:gd name="T39" fmla="*/ 2147483646 h 137"/>
                <a:gd name="T40" fmla="*/ 2147483646 w 128"/>
                <a:gd name="T41" fmla="*/ 0 h 137"/>
                <a:gd name="T42" fmla="*/ 2147483646 w 128"/>
                <a:gd name="T43" fmla="*/ 0 h 137"/>
                <a:gd name="T44" fmla="*/ 2147483646 w 128"/>
                <a:gd name="T45" fmla="*/ 2147483646 h 137"/>
                <a:gd name="T46" fmla="*/ 2147483646 w 128"/>
                <a:gd name="T47" fmla="*/ 2147483646 h 13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28" h="137">
                  <a:moveTo>
                    <a:pt x="119" y="43"/>
                  </a:moveTo>
                  <a:lnTo>
                    <a:pt x="119" y="43"/>
                  </a:lnTo>
                  <a:cubicBezTo>
                    <a:pt x="116" y="30"/>
                    <a:pt x="113" y="25"/>
                    <a:pt x="110" y="21"/>
                  </a:cubicBezTo>
                  <a:cubicBezTo>
                    <a:pt x="107" y="17"/>
                    <a:pt x="101" y="16"/>
                    <a:pt x="90" y="16"/>
                  </a:cubicBezTo>
                  <a:lnTo>
                    <a:pt x="79" y="16"/>
                  </a:lnTo>
                  <a:lnTo>
                    <a:pt x="79" y="105"/>
                  </a:lnTo>
                  <a:cubicBezTo>
                    <a:pt x="79" y="125"/>
                    <a:pt x="81" y="126"/>
                    <a:pt x="101" y="128"/>
                  </a:cubicBezTo>
                  <a:lnTo>
                    <a:pt x="101" y="137"/>
                  </a:lnTo>
                  <a:lnTo>
                    <a:pt x="27" y="137"/>
                  </a:lnTo>
                  <a:lnTo>
                    <a:pt x="27" y="128"/>
                  </a:lnTo>
                  <a:cubicBezTo>
                    <a:pt x="46" y="126"/>
                    <a:pt x="48" y="125"/>
                    <a:pt x="48" y="105"/>
                  </a:cubicBezTo>
                  <a:lnTo>
                    <a:pt x="48" y="16"/>
                  </a:lnTo>
                  <a:lnTo>
                    <a:pt x="40" y="16"/>
                  </a:lnTo>
                  <a:cubicBezTo>
                    <a:pt x="25" y="16"/>
                    <a:pt x="21" y="18"/>
                    <a:pt x="17" y="22"/>
                  </a:cubicBezTo>
                  <a:cubicBezTo>
                    <a:pt x="14" y="26"/>
                    <a:pt x="11" y="32"/>
                    <a:pt x="9" y="42"/>
                  </a:cubicBezTo>
                  <a:lnTo>
                    <a:pt x="0" y="42"/>
                  </a:lnTo>
                  <a:cubicBezTo>
                    <a:pt x="1" y="25"/>
                    <a:pt x="2" y="10"/>
                    <a:pt x="2" y="0"/>
                  </a:cubicBezTo>
                  <a:lnTo>
                    <a:pt x="9" y="0"/>
                  </a:lnTo>
                  <a:cubicBezTo>
                    <a:pt x="12" y="5"/>
                    <a:pt x="14" y="5"/>
                    <a:pt x="21" y="5"/>
                  </a:cubicBezTo>
                  <a:lnTo>
                    <a:pt x="108" y="5"/>
                  </a:lnTo>
                  <a:cubicBezTo>
                    <a:pt x="114" y="5"/>
                    <a:pt x="116" y="4"/>
                    <a:pt x="119" y="0"/>
                  </a:cubicBezTo>
                  <a:lnTo>
                    <a:pt x="125" y="0"/>
                  </a:lnTo>
                  <a:cubicBezTo>
                    <a:pt x="125" y="10"/>
                    <a:pt x="127" y="30"/>
                    <a:pt x="128" y="42"/>
                  </a:cubicBezTo>
                  <a:lnTo>
                    <a:pt x="119" y="4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75270D65-A9C2-9829-1C07-8C5D767E34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4125" y="266233"/>
              <a:ext cx="137202" cy="119615"/>
            </a:xfrm>
            <a:custGeom>
              <a:avLst/>
              <a:gdLst>
                <a:gd name="T0" fmla="*/ 2147483646 w 152"/>
                <a:gd name="T1" fmla="*/ 2147483646 h 136"/>
                <a:gd name="T2" fmla="*/ 2147483646 w 152"/>
                <a:gd name="T3" fmla="*/ 2147483646 h 136"/>
                <a:gd name="T4" fmla="*/ 2147483646 w 152"/>
                <a:gd name="T5" fmla="*/ 2147483646 h 136"/>
                <a:gd name="T6" fmla="*/ 2147483646 w 152"/>
                <a:gd name="T7" fmla="*/ 2147483646 h 136"/>
                <a:gd name="T8" fmla="*/ 2147483646 w 152"/>
                <a:gd name="T9" fmla="*/ 2147483646 h 136"/>
                <a:gd name="T10" fmla="*/ 2147483646 w 152"/>
                <a:gd name="T11" fmla="*/ 2147483646 h 136"/>
                <a:gd name="T12" fmla="*/ 2147483646 w 152"/>
                <a:gd name="T13" fmla="*/ 2147483646 h 136"/>
                <a:gd name="T14" fmla="*/ 2147483646 w 152"/>
                <a:gd name="T15" fmla="*/ 2147483646 h 136"/>
                <a:gd name="T16" fmla="*/ 2147483646 w 152"/>
                <a:gd name="T17" fmla="*/ 2147483646 h 136"/>
                <a:gd name="T18" fmla="*/ 2147483646 w 152"/>
                <a:gd name="T19" fmla="*/ 2147483646 h 136"/>
                <a:gd name="T20" fmla="*/ 2147483646 w 152"/>
                <a:gd name="T21" fmla="*/ 2147483646 h 136"/>
                <a:gd name="T22" fmla="*/ 0 w 152"/>
                <a:gd name="T23" fmla="*/ 2147483646 h 136"/>
                <a:gd name="T24" fmla="*/ 0 w 152"/>
                <a:gd name="T25" fmla="*/ 2147483646 h 136"/>
                <a:gd name="T26" fmla="*/ 2147483646 w 152"/>
                <a:gd name="T27" fmla="*/ 2147483646 h 136"/>
                <a:gd name="T28" fmla="*/ 2147483646 w 152"/>
                <a:gd name="T29" fmla="*/ 2035367960 h 136"/>
                <a:gd name="T30" fmla="*/ 2147483646 w 152"/>
                <a:gd name="T31" fmla="*/ 0 h 136"/>
                <a:gd name="T32" fmla="*/ 2147483646 w 152"/>
                <a:gd name="T33" fmla="*/ 2147483646 h 136"/>
                <a:gd name="T34" fmla="*/ 2147483646 w 152"/>
                <a:gd name="T35" fmla="*/ 2147483646 h 136"/>
                <a:gd name="T36" fmla="*/ 2147483646 w 152"/>
                <a:gd name="T37" fmla="*/ 2147483646 h 136"/>
                <a:gd name="T38" fmla="*/ 2147483646 w 152"/>
                <a:gd name="T39" fmla="*/ 2147483646 h 136"/>
                <a:gd name="T40" fmla="*/ 2147483646 w 152"/>
                <a:gd name="T41" fmla="*/ 2147483646 h 136"/>
                <a:gd name="T42" fmla="*/ 2147483646 w 152"/>
                <a:gd name="T43" fmla="*/ 2147483646 h 136"/>
                <a:gd name="T44" fmla="*/ 2147483646 w 152"/>
                <a:gd name="T45" fmla="*/ 2147483646 h 136"/>
                <a:gd name="T46" fmla="*/ 2147483646 w 152"/>
                <a:gd name="T47" fmla="*/ 2147483646 h 136"/>
                <a:gd name="T48" fmla="*/ 2147483646 w 152"/>
                <a:gd name="T49" fmla="*/ 2147483646 h 136"/>
                <a:gd name="T50" fmla="*/ 2147483646 w 152"/>
                <a:gd name="T51" fmla="*/ 2147483646 h 1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36">
                  <a:moveTo>
                    <a:pt x="85" y="136"/>
                  </a:moveTo>
                  <a:lnTo>
                    <a:pt x="85" y="136"/>
                  </a:lnTo>
                  <a:lnTo>
                    <a:pt x="85" y="127"/>
                  </a:lnTo>
                  <a:lnTo>
                    <a:pt x="90" y="126"/>
                  </a:lnTo>
                  <a:cubicBezTo>
                    <a:pt x="97" y="125"/>
                    <a:pt x="99" y="123"/>
                    <a:pt x="95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5" y="126"/>
                  </a:cubicBezTo>
                  <a:lnTo>
                    <a:pt x="52" y="127"/>
                  </a:lnTo>
                  <a:lnTo>
                    <a:pt x="52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69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5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8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0FECA778-9F00-B1D3-1444-7E4DEE1BD4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4027" y="270033"/>
              <a:ext cx="139102" cy="116414"/>
            </a:xfrm>
            <a:custGeom>
              <a:avLst/>
              <a:gdLst>
                <a:gd name="T0" fmla="*/ 2147483646 w 154"/>
                <a:gd name="T1" fmla="*/ 2147483646 h 133"/>
                <a:gd name="T2" fmla="*/ 2147483646 w 154"/>
                <a:gd name="T3" fmla="*/ 2147483646 h 133"/>
                <a:gd name="T4" fmla="*/ 2147483646 w 154"/>
                <a:gd name="T5" fmla="*/ 2147483646 h 133"/>
                <a:gd name="T6" fmla="*/ 2147483646 w 154"/>
                <a:gd name="T7" fmla="*/ 2147483646 h 133"/>
                <a:gd name="T8" fmla="*/ 2147483646 w 154"/>
                <a:gd name="T9" fmla="*/ 2147483646 h 133"/>
                <a:gd name="T10" fmla="*/ 2147483646 w 154"/>
                <a:gd name="T11" fmla="*/ 2147483646 h 133"/>
                <a:gd name="T12" fmla="*/ 2147483646 w 154"/>
                <a:gd name="T13" fmla="*/ 2147483646 h 133"/>
                <a:gd name="T14" fmla="*/ 2147483646 w 154"/>
                <a:gd name="T15" fmla="*/ 2147483646 h 133"/>
                <a:gd name="T16" fmla="*/ 2147483646 w 154"/>
                <a:gd name="T17" fmla="*/ 2147483646 h 133"/>
                <a:gd name="T18" fmla="*/ 2147483646 w 154"/>
                <a:gd name="T19" fmla="*/ 2147483646 h 133"/>
                <a:gd name="T20" fmla="*/ 2147483646 w 154"/>
                <a:gd name="T21" fmla="*/ 2147483646 h 133"/>
                <a:gd name="T22" fmla="*/ 2147483646 w 154"/>
                <a:gd name="T23" fmla="*/ 2147483646 h 133"/>
                <a:gd name="T24" fmla="*/ 2147483646 w 154"/>
                <a:gd name="T25" fmla="*/ 2147483646 h 133"/>
                <a:gd name="T26" fmla="*/ 2147483646 w 154"/>
                <a:gd name="T27" fmla="*/ 2147483646 h 133"/>
                <a:gd name="T28" fmla="*/ 2147483646 w 154"/>
                <a:gd name="T29" fmla="*/ 2147483646 h 133"/>
                <a:gd name="T30" fmla="*/ 2147483646 w 154"/>
                <a:gd name="T31" fmla="*/ 2147483646 h 133"/>
                <a:gd name="T32" fmla="*/ 2147483646 w 154"/>
                <a:gd name="T33" fmla="*/ 2147483646 h 133"/>
                <a:gd name="T34" fmla="*/ 0 w 154"/>
                <a:gd name="T35" fmla="*/ 2147483646 h 133"/>
                <a:gd name="T36" fmla="*/ 0 w 154"/>
                <a:gd name="T37" fmla="*/ 0 h 133"/>
                <a:gd name="T38" fmla="*/ 2147483646 w 154"/>
                <a:gd name="T39" fmla="*/ 0 h 133"/>
                <a:gd name="T40" fmla="*/ 2147483646 w 154"/>
                <a:gd name="T41" fmla="*/ 2147483646 h 133"/>
                <a:gd name="T42" fmla="*/ 2147483646 w 154"/>
                <a:gd name="T43" fmla="*/ 2147483646 h 133"/>
                <a:gd name="T44" fmla="*/ 2147483646 w 154"/>
                <a:gd name="T45" fmla="*/ 2147483646 h 133"/>
                <a:gd name="T46" fmla="*/ 2147483646 w 154"/>
                <a:gd name="T47" fmla="*/ 2147483646 h 133"/>
                <a:gd name="T48" fmla="*/ 2147483646 w 154"/>
                <a:gd name="T49" fmla="*/ 2147483646 h 133"/>
                <a:gd name="T50" fmla="*/ 2147483646 w 154"/>
                <a:gd name="T51" fmla="*/ 0 h 133"/>
                <a:gd name="T52" fmla="*/ 2147483646 w 154"/>
                <a:gd name="T53" fmla="*/ 0 h 133"/>
                <a:gd name="T54" fmla="*/ 2147483646 w 154"/>
                <a:gd name="T55" fmla="*/ 2147483646 h 13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54" h="133">
                  <a:moveTo>
                    <a:pt x="154" y="9"/>
                  </a:moveTo>
                  <a:lnTo>
                    <a:pt x="154" y="9"/>
                  </a:lnTo>
                  <a:cubicBezTo>
                    <a:pt x="142" y="9"/>
                    <a:pt x="136" y="12"/>
                    <a:pt x="135" y="21"/>
                  </a:cubicBezTo>
                  <a:cubicBezTo>
                    <a:pt x="134" y="28"/>
                    <a:pt x="133" y="38"/>
                    <a:pt x="133" y="56"/>
                  </a:cubicBezTo>
                  <a:lnTo>
                    <a:pt x="133" y="133"/>
                  </a:lnTo>
                  <a:lnTo>
                    <a:pt x="120" y="1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75"/>
                  </a:lnTo>
                  <a:cubicBezTo>
                    <a:pt x="35" y="95"/>
                    <a:pt x="36" y="104"/>
                    <a:pt x="37" y="110"/>
                  </a:cubicBezTo>
                  <a:cubicBezTo>
                    <a:pt x="38" y="119"/>
                    <a:pt x="44" y="122"/>
                    <a:pt x="59" y="123"/>
                  </a:cubicBezTo>
                  <a:lnTo>
                    <a:pt x="59" y="132"/>
                  </a:lnTo>
                  <a:lnTo>
                    <a:pt x="3" y="132"/>
                  </a:lnTo>
                  <a:lnTo>
                    <a:pt x="3" y="123"/>
                  </a:lnTo>
                  <a:cubicBezTo>
                    <a:pt x="15" y="122"/>
                    <a:pt x="21" y="119"/>
                    <a:pt x="22" y="111"/>
                  </a:cubicBezTo>
                  <a:cubicBezTo>
                    <a:pt x="23" y="104"/>
                    <a:pt x="24" y="95"/>
                    <a:pt x="24" y="75"/>
                  </a:cubicBezTo>
                  <a:lnTo>
                    <a:pt x="24" y="37"/>
                  </a:lnTo>
                  <a:cubicBezTo>
                    <a:pt x="24" y="14"/>
                    <a:pt x="19" y="10"/>
                    <a:pt x="0" y="9"/>
                  </a:cubicBezTo>
                  <a:lnTo>
                    <a:pt x="0" y="0"/>
                  </a:lnTo>
                  <a:lnTo>
                    <a:pt x="46" y="0"/>
                  </a:lnTo>
                  <a:lnTo>
                    <a:pt x="121" y="86"/>
                  </a:lnTo>
                  <a:lnTo>
                    <a:pt x="122" y="86"/>
                  </a:lnTo>
                  <a:lnTo>
                    <a:pt x="122" y="57"/>
                  </a:lnTo>
                  <a:cubicBezTo>
                    <a:pt x="122" y="38"/>
                    <a:pt x="121" y="28"/>
                    <a:pt x="120" y="21"/>
                  </a:cubicBezTo>
                  <a:cubicBezTo>
                    <a:pt x="119" y="12"/>
                    <a:pt x="114" y="10"/>
                    <a:pt x="98" y="9"/>
                  </a:cubicBezTo>
                  <a:lnTo>
                    <a:pt x="98" y="0"/>
                  </a:lnTo>
                  <a:lnTo>
                    <a:pt x="154" y="0"/>
                  </a:lnTo>
                  <a:lnTo>
                    <a:pt x="154" y="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158C5A99-0643-BFEB-33D3-B95A17C504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730" y="219227"/>
              <a:ext cx="153702" cy="166620"/>
            </a:xfrm>
            <a:custGeom>
              <a:avLst/>
              <a:gdLst>
                <a:gd name="T0" fmla="*/ 2147483646 w 170"/>
                <a:gd name="T1" fmla="*/ 2147483646 h 190"/>
                <a:gd name="T2" fmla="*/ 2147483646 w 170"/>
                <a:gd name="T3" fmla="*/ 2147483646 h 190"/>
                <a:gd name="T4" fmla="*/ 2147483646 w 170"/>
                <a:gd name="T5" fmla="*/ 2147483646 h 190"/>
                <a:gd name="T6" fmla="*/ 2147483646 w 170"/>
                <a:gd name="T7" fmla="*/ 2147483646 h 190"/>
                <a:gd name="T8" fmla="*/ 0 w 170"/>
                <a:gd name="T9" fmla="*/ 2147483646 h 190"/>
                <a:gd name="T10" fmla="*/ 2147483646 w 170"/>
                <a:gd name="T11" fmla="*/ 0 h 190"/>
                <a:gd name="T12" fmla="*/ 2147483646 w 170"/>
                <a:gd name="T13" fmla="*/ 2147483646 h 190"/>
                <a:gd name="T14" fmla="*/ 2147483646 w 170"/>
                <a:gd name="T15" fmla="*/ 2147483646 h 190"/>
                <a:gd name="T16" fmla="*/ 2147483646 w 170"/>
                <a:gd name="T17" fmla="*/ 2147483646 h 190"/>
                <a:gd name="T18" fmla="*/ 2147483646 w 170"/>
                <a:gd name="T19" fmla="*/ 2147483646 h 190"/>
                <a:gd name="T20" fmla="*/ 2147483646 w 170"/>
                <a:gd name="T21" fmla="*/ 2147483646 h 190"/>
                <a:gd name="T22" fmla="*/ 2147483646 w 170"/>
                <a:gd name="T23" fmla="*/ 2147483646 h 190"/>
                <a:gd name="T24" fmla="*/ 2147483646 w 170"/>
                <a:gd name="T25" fmla="*/ 2147483646 h 190"/>
                <a:gd name="T26" fmla="*/ 2147483646 w 170"/>
                <a:gd name="T27" fmla="*/ 2147483646 h 19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0" h="190">
                  <a:moveTo>
                    <a:pt x="170" y="138"/>
                  </a:moveTo>
                  <a:lnTo>
                    <a:pt x="170" y="138"/>
                  </a:lnTo>
                  <a:cubicBezTo>
                    <a:pt x="167" y="152"/>
                    <a:pt x="159" y="173"/>
                    <a:pt x="155" y="182"/>
                  </a:cubicBezTo>
                  <a:cubicBezTo>
                    <a:pt x="147" y="184"/>
                    <a:pt x="122" y="190"/>
                    <a:pt x="103" y="190"/>
                  </a:cubicBezTo>
                  <a:cubicBezTo>
                    <a:pt x="30" y="190"/>
                    <a:pt x="0" y="141"/>
                    <a:pt x="0" y="97"/>
                  </a:cubicBezTo>
                  <a:cubicBezTo>
                    <a:pt x="0" y="39"/>
                    <a:pt x="44" y="0"/>
                    <a:pt x="109" y="0"/>
                  </a:cubicBezTo>
                  <a:cubicBezTo>
                    <a:pt x="132" y="0"/>
                    <a:pt x="152" y="6"/>
                    <a:pt x="159" y="7"/>
                  </a:cubicBezTo>
                  <a:cubicBezTo>
                    <a:pt x="162" y="23"/>
                    <a:pt x="164" y="35"/>
                    <a:pt x="166" y="52"/>
                  </a:cubicBezTo>
                  <a:lnTo>
                    <a:pt x="156" y="54"/>
                  </a:lnTo>
                  <a:cubicBezTo>
                    <a:pt x="148" y="22"/>
                    <a:pt x="128" y="11"/>
                    <a:pt x="103" y="11"/>
                  </a:cubicBezTo>
                  <a:cubicBezTo>
                    <a:pt x="60" y="11"/>
                    <a:pt x="37" y="50"/>
                    <a:pt x="37" y="91"/>
                  </a:cubicBezTo>
                  <a:cubicBezTo>
                    <a:pt x="37" y="143"/>
                    <a:pt x="66" y="178"/>
                    <a:pt x="106" y="178"/>
                  </a:cubicBezTo>
                  <a:cubicBezTo>
                    <a:pt x="131" y="178"/>
                    <a:pt x="147" y="163"/>
                    <a:pt x="161" y="135"/>
                  </a:cubicBezTo>
                  <a:lnTo>
                    <a:pt x="170" y="138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A9F57F8E-F87F-BBE5-1481-75E4BCFD5C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1833" y="263032"/>
              <a:ext cx="132102" cy="121515"/>
            </a:xfrm>
            <a:custGeom>
              <a:avLst/>
              <a:gdLst>
                <a:gd name="T0" fmla="*/ 2147483646 w 146"/>
                <a:gd name="T1" fmla="*/ 2147483646 h 139"/>
                <a:gd name="T2" fmla="*/ 2147483646 w 146"/>
                <a:gd name="T3" fmla="*/ 2147483646 h 139"/>
                <a:gd name="T4" fmla="*/ 2147483646 w 146"/>
                <a:gd name="T5" fmla="*/ 2147483646 h 139"/>
                <a:gd name="T6" fmla="*/ 0 w 146"/>
                <a:gd name="T7" fmla="*/ 2147483646 h 139"/>
                <a:gd name="T8" fmla="*/ 2147483646 w 146"/>
                <a:gd name="T9" fmla="*/ 0 h 139"/>
                <a:gd name="T10" fmla="*/ 2147483646 w 146"/>
                <a:gd name="T11" fmla="*/ 2147483646 h 139"/>
                <a:gd name="T12" fmla="*/ 2147483646 w 146"/>
                <a:gd name="T13" fmla="*/ 2147483646 h 139"/>
                <a:gd name="T14" fmla="*/ 2147483646 w 146"/>
                <a:gd name="T15" fmla="*/ 2147483646 h 139"/>
                <a:gd name="T16" fmla="*/ 2147483646 w 146"/>
                <a:gd name="T17" fmla="*/ 2147483646 h 139"/>
                <a:gd name="T18" fmla="*/ 2147483646 w 146"/>
                <a:gd name="T19" fmla="*/ 2147483646 h 139"/>
                <a:gd name="T20" fmla="*/ 2147483646 w 146"/>
                <a:gd name="T21" fmla="*/ 2147483646 h 139"/>
                <a:gd name="T22" fmla="*/ 2147483646 w 146"/>
                <a:gd name="T23" fmla="*/ 2147483646 h 1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46" h="139">
                  <a:moveTo>
                    <a:pt x="146" y="68"/>
                  </a:moveTo>
                  <a:lnTo>
                    <a:pt x="146" y="68"/>
                  </a:lnTo>
                  <a:cubicBezTo>
                    <a:pt x="146" y="115"/>
                    <a:pt x="111" y="139"/>
                    <a:pt x="73" y="139"/>
                  </a:cubicBezTo>
                  <a:cubicBezTo>
                    <a:pt x="25" y="139"/>
                    <a:pt x="0" y="105"/>
                    <a:pt x="0" y="72"/>
                  </a:cubicBezTo>
                  <a:cubicBezTo>
                    <a:pt x="0" y="23"/>
                    <a:pt x="39" y="0"/>
                    <a:pt x="73" y="0"/>
                  </a:cubicBezTo>
                  <a:cubicBezTo>
                    <a:pt x="118" y="0"/>
                    <a:pt x="146" y="30"/>
                    <a:pt x="146" y="68"/>
                  </a:cubicBezTo>
                  <a:close/>
                  <a:moveTo>
                    <a:pt x="35" y="66"/>
                  </a:moveTo>
                  <a:lnTo>
                    <a:pt x="35" y="66"/>
                  </a:lnTo>
                  <a:cubicBezTo>
                    <a:pt x="35" y="104"/>
                    <a:pt x="52" y="129"/>
                    <a:pt x="76" y="129"/>
                  </a:cubicBezTo>
                  <a:cubicBezTo>
                    <a:pt x="94" y="129"/>
                    <a:pt x="111" y="114"/>
                    <a:pt x="111" y="74"/>
                  </a:cubicBezTo>
                  <a:cubicBezTo>
                    <a:pt x="111" y="42"/>
                    <a:pt x="97" y="10"/>
                    <a:pt x="71" y="10"/>
                  </a:cubicBezTo>
                  <a:cubicBezTo>
                    <a:pt x="52" y="10"/>
                    <a:pt x="35" y="30"/>
                    <a:pt x="35" y="66"/>
                  </a:cubicBez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9198B64B-9EE2-6CD6-D480-0158ADFCD6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7935" y="266233"/>
              <a:ext cx="108602" cy="115214"/>
            </a:xfrm>
            <a:custGeom>
              <a:avLst/>
              <a:gdLst>
                <a:gd name="T0" fmla="*/ 2147483646 w 120"/>
                <a:gd name="T1" fmla="*/ 2147483646 h 131"/>
                <a:gd name="T2" fmla="*/ 2147483646 w 120"/>
                <a:gd name="T3" fmla="*/ 2147483646 h 131"/>
                <a:gd name="T4" fmla="*/ 2147483646 w 120"/>
                <a:gd name="T5" fmla="*/ 2147483646 h 131"/>
                <a:gd name="T6" fmla="*/ 0 w 120"/>
                <a:gd name="T7" fmla="*/ 2147483646 h 131"/>
                <a:gd name="T8" fmla="*/ 0 w 120"/>
                <a:gd name="T9" fmla="*/ 2147483646 h 131"/>
                <a:gd name="T10" fmla="*/ 2147483646 w 120"/>
                <a:gd name="T11" fmla="*/ 2147483646 h 131"/>
                <a:gd name="T12" fmla="*/ 2147483646 w 120"/>
                <a:gd name="T13" fmla="*/ 2147483646 h 131"/>
                <a:gd name="T14" fmla="*/ 1482489701 w 120"/>
                <a:gd name="T15" fmla="*/ 2147483646 h 131"/>
                <a:gd name="T16" fmla="*/ 1482489701 w 120"/>
                <a:gd name="T17" fmla="*/ 0 h 131"/>
                <a:gd name="T18" fmla="*/ 2147483646 w 120"/>
                <a:gd name="T19" fmla="*/ 0 h 131"/>
                <a:gd name="T20" fmla="*/ 2147483646 w 120"/>
                <a:gd name="T21" fmla="*/ 2147483646 h 131"/>
                <a:gd name="T22" fmla="*/ 2147483646 w 120"/>
                <a:gd name="T23" fmla="*/ 2147483646 h 131"/>
                <a:gd name="T24" fmla="*/ 2147483646 w 120"/>
                <a:gd name="T25" fmla="*/ 2147483646 h 131"/>
                <a:gd name="T26" fmla="*/ 2147483646 w 120"/>
                <a:gd name="T27" fmla="*/ 2147483646 h 131"/>
                <a:gd name="T28" fmla="*/ 2147483646 w 120"/>
                <a:gd name="T29" fmla="*/ 2147483646 h 131"/>
                <a:gd name="T30" fmla="*/ 2147483646 w 120"/>
                <a:gd name="T31" fmla="*/ 2147483646 h 131"/>
                <a:gd name="T32" fmla="*/ 2147483646 w 120"/>
                <a:gd name="T33" fmla="*/ 2147483646 h 131"/>
                <a:gd name="T34" fmla="*/ 2147483646 w 120"/>
                <a:gd name="T35" fmla="*/ 2147483646 h 13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0" h="131">
                  <a:moveTo>
                    <a:pt x="120" y="93"/>
                  </a:moveTo>
                  <a:lnTo>
                    <a:pt x="120" y="93"/>
                  </a:lnTo>
                  <a:cubicBezTo>
                    <a:pt x="118" y="102"/>
                    <a:pt x="114" y="124"/>
                    <a:pt x="112" y="131"/>
                  </a:cubicBezTo>
                  <a:lnTo>
                    <a:pt x="0" y="131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0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73" y="0"/>
                  </a:lnTo>
                  <a:lnTo>
                    <a:pt x="73" y="9"/>
                  </a:lnTo>
                  <a:cubicBezTo>
                    <a:pt x="54" y="10"/>
                    <a:pt x="52" y="11"/>
                    <a:pt x="52" y="31"/>
                  </a:cubicBezTo>
                  <a:lnTo>
                    <a:pt x="52" y="102"/>
                  </a:lnTo>
                  <a:cubicBezTo>
                    <a:pt x="52" y="112"/>
                    <a:pt x="53" y="116"/>
                    <a:pt x="57" y="119"/>
                  </a:cubicBezTo>
                  <a:cubicBezTo>
                    <a:pt x="61" y="121"/>
                    <a:pt x="68" y="121"/>
                    <a:pt x="77" y="121"/>
                  </a:cubicBezTo>
                  <a:cubicBezTo>
                    <a:pt x="87" y="121"/>
                    <a:pt x="95" y="120"/>
                    <a:pt x="100" y="114"/>
                  </a:cubicBezTo>
                  <a:cubicBezTo>
                    <a:pt x="104" y="109"/>
                    <a:pt x="107" y="102"/>
                    <a:pt x="111" y="9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AC421C8F-828B-A18A-9B57-B5A3E8FE9A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4937" y="266233"/>
              <a:ext cx="107902" cy="115214"/>
            </a:xfrm>
            <a:custGeom>
              <a:avLst/>
              <a:gdLst>
                <a:gd name="T0" fmla="*/ 2147483646 w 120"/>
                <a:gd name="T1" fmla="*/ 2147483646 h 131"/>
                <a:gd name="T2" fmla="*/ 2147483646 w 120"/>
                <a:gd name="T3" fmla="*/ 2147483646 h 131"/>
                <a:gd name="T4" fmla="*/ 2147483646 w 120"/>
                <a:gd name="T5" fmla="*/ 2147483646 h 131"/>
                <a:gd name="T6" fmla="*/ 0 w 120"/>
                <a:gd name="T7" fmla="*/ 2147483646 h 131"/>
                <a:gd name="T8" fmla="*/ 0 w 120"/>
                <a:gd name="T9" fmla="*/ 2147483646 h 131"/>
                <a:gd name="T10" fmla="*/ 2147483646 w 120"/>
                <a:gd name="T11" fmla="*/ 2147483646 h 131"/>
                <a:gd name="T12" fmla="*/ 2147483646 w 120"/>
                <a:gd name="T13" fmla="*/ 2147483646 h 131"/>
                <a:gd name="T14" fmla="*/ 1454546835 w 120"/>
                <a:gd name="T15" fmla="*/ 2147483646 h 131"/>
                <a:gd name="T16" fmla="*/ 1454546835 w 120"/>
                <a:gd name="T17" fmla="*/ 0 h 131"/>
                <a:gd name="T18" fmla="*/ 2147483646 w 120"/>
                <a:gd name="T19" fmla="*/ 0 h 131"/>
                <a:gd name="T20" fmla="*/ 2147483646 w 120"/>
                <a:gd name="T21" fmla="*/ 2147483646 h 131"/>
                <a:gd name="T22" fmla="*/ 2147483646 w 120"/>
                <a:gd name="T23" fmla="*/ 2147483646 h 131"/>
                <a:gd name="T24" fmla="*/ 2147483646 w 120"/>
                <a:gd name="T25" fmla="*/ 2147483646 h 131"/>
                <a:gd name="T26" fmla="*/ 2147483646 w 120"/>
                <a:gd name="T27" fmla="*/ 2147483646 h 131"/>
                <a:gd name="T28" fmla="*/ 2147483646 w 120"/>
                <a:gd name="T29" fmla="*/ 2147483646 h 131"/>
                <a:gd name="T30" fmla="*/ 2147483646 w 120"/>
                <a:gd name="T31" fmla="*/ 2147483646 h 131"/>
                <a:gd name="T32" fmla="*/ 2147483646 w 120"/>
                <a:gd name="T33" fmla="*/ 2147483646 h 131"/>
                <a:gd name="T34" fmla="*/ 2147483646 w 120"/>
                <a:gd name="T35" fmla="*/ 2147483646 h 13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0" h="131">
                  <a:moveTo>
                    <a:pt x="120" y="93"/>
                  </a:moveTo>
                  <a:lnTo>
                    <a:pt x="120" y="93"/>
                  </a:lnTo>
                  <a:cubicBezTo>
                    <a:pt x="118" y="102"/>
                    <a:pt x="114" y="124"/>
                    <a:pt x="112" y="131"/>
                  </a:cubicBezTo>
                  <a:lnTo>
                    <a:pt x="0" y="131"/>
                  </a:lnTo>
                  <a:lnTo>
                    <a:pt x="0" y="123"/>
                  </a:lnTo>
                  <a:cubicBezTo>
                    <a:pt x="20" y="121"/>
                    <a:pt x="21" y="120"/>
                    <a:pt x="21" y="100"/>
                  </a:cubicBezTo>
                  <a:lnTo>
                    <a:pt x="21" y="30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73" y="0"/>
                  </a:lnTo>
                  <a:lnTo>
                    <a:pt x="73" y="9"/>
                  </a:lnTo>
                  <a:cubicBezTo>
                    <a:pt x="54" y="10"/>
                    <a:pt x="52" y="11"/>
                    <a:pt x="52" y="31"/>
                  </a:cubicBezTo>
                  <a:lnTo>
                    <a:pt x="52" y="102"/>
                  </a:lnTo>
                  <a:cubicBezTo>
                    <a:pt x="52" y="112"/>
                    <a:pt x="54" y="116"/>
                    <a:pt x="57" y="119"/>
                  </a:cubicBezTo>
                  <a:cubicBezTo>
                    <a:pt x="61" y="121"/>
                    <a:pt x="68" y="121"/>
                    <a:pt x="77" y="121"/>
                  </a:cubicBezTo>
                  <a:cubicBezTo>
                    <a:pt x="88" y="121"/>
                    <a:pt x="95" y="120"/>
                    <a:pt x="100" y="114"/>
                  </a:cubicBezTo>
                  <a:cubicBezTo>
                    <a:pt x="104" y="109"/>
                    <a:pt x="107" y="102"/>
                    <a:pt x="111" y="9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2A69CF8E-CAEF-9A30-6466-B099A6953A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838" y="266233"/>
              <a:ext cx="109902" cy="115814"/>
            </a:xfrm>
            <a:custGeom>
              <a:avLst/>
              <a:gdLst>
                <a:gd name="T0" fmla="*/ 2147483646 w 122"/>
                <a:gd name="T1" fmla="*/ 2147483646 h 132"/>
                <a:gd name="T2" fmla="*/ 2147483646 w 122"/>
                <a:gd name="T3" fmla="*/ 2147483646 h 132"/>
                <a:gd name="T4" fmla="*/ 2147483646 w 122"/>
                <a:gd name="T5" fmla="*/ 2147483646 h 132"/>
                <a:gd name="T6" fmla="*/ 0 w 122"/>
                <a:gd name="T7" fmla="*/ 2147483646 h 132"/>
                <a:gd name="T8" fmla="*/ 0 w 122"/>
                <a:gd name="T9" fmla="*/ 2147483646 h 132"/>
                <a:gd name="T10" fmla="*/ 2147483646 w 122"/>
                <a:gd name="T11" fmla="*/ 2147483646 h 132"/>
                <a:gd name="T12" fmla="*/ 2147483646 w 122"/>
                <a:gd name="T13" fmla="*/ 2147483646 h 132"/>
                <a:gd name="T14" fmla="*/ 1461521838 w 122"/>
                <a:gd name="T15" fmla="*/ 2147483646 h 132"/>
                <a:gd name="T16" fmla="*/ 1461521838 w 122"/>
                <a:gd name="T17" fmla="*/ 0 h 132"/>
                <a:gd name="T18" fmla="*/ 2147483646 w 122"/>
                <a:gd name="T19" fmla="*/ 0 h 132"/>
                <a:gd name="T20" fmla="*/ 2147483646 w 122"/>
                <a:gd name="T21" fmla="*/ 2147483646 h 132"/>
                <a:gd name="T22" fmla="*/ 2147483646 w 122"/>
                <a:gd name="T23" fmla="*/ 2147483646 h 132"/>
                <a:gd name="T24" fmla="*/ 2147483646 w 122"/>
                <a:gd name="T25" fmla="*/ 2147483646 h 132"/>
                <a:gd name="T26" fmla="*/ 2147483646 w 122"/>
                <a:gd name="T27" fmla="*/ 2147483646 h 132"/>
                <a:gd name="T28" fmla="*/ 2147483646 w 122"/>
                <a:gd name="T29" fmla="*/ 2147483646 h 132"/>
                <a:gd name="T30" fmla="*/ 2147483646 w 122"/>
                <a:gd name="T31" fmla="*/ 2147483646 h 132"/>
                <a:gd name="T32" fmla="*/ 2147483646 w 122"/>
                <a:gd name="T33" fmla="*/ 2147483646 h 132"/>
                <a:gd name="T34" fmla="*/ 2147483646 w 122"/>
                <a:gd name="T35" fmla="*/ 2147483646 h 132"/>
                <a:gd name="T36" fmla="*/ 2147483646 w 122"/>
                <a:gd name="T37" fmla="*/ 2147483646 h 132"/>
                <a:gd name="T38" fmla="*/ 2147483646 w 122"/>
                <a:gd name="T39" fmla="*/ 2147483646 h 132"/>
                <a:gd name="T40" fmla="*/ 2147483646 w 122"/>
                <a:gd name="T41" fmla="*/ 2147483646 h 132"/>
                <a:gd name="T42" fmla="*/ 2147483646 w 122"/>
                <a:gd name="T43" fmla="*/ 2147483646 h 132"/>
                <a:gd name="T44" fmla="*/ 2147483646 w 122"/>
                <a:gd name="T45" fmla="*/ 2147483646 h 132"/>
                <a:gd name="T46" fmla="*/ 2147483646 w 122"/>
                <a:gd name="T47" fmla="*/ 2147483646 h 132"/>
                <a:gd name="T48" fmla="*/ 2147483646 w 122"/>
                <a:gd name="T49" fmla="*/ 2147483646 h 132"/>
                <a:gd name="T50" fmla="*/ 2147483646 w 122"/>
                <a:gd name="T51" fmla="*/ 2147483646 h 132"/>
                <a:gd name="T52" fmla="*/ 2147483646 w 122"/>
                <a:gd name="T53" fmla="*/ 2147483646 h 132"/>
                <a:gd name="T54" fmla="*/ 2147483646 w 122"/>
                <a:gd name="T55" fmla="*/ 2147483646 h 132"/>
                <a:gd name="T56" fmla="*/ 2147483646 w 122"/>
                <a:gd name="T57" fmla="*/ 2147483646 h 132"/>
                <a:gd name="T58" fmla="*/ 2147483646 w 122"/>
                <a:gd name="T59" fmla="*/ 2147483646 h 1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2" h="132">
                  <a:moveTo>
                    <a:pt x="122" y="95"/>
                  </a:moveTo>
                  <a:lnTo>
                    <a:pt x="122" y="95"/>
                  </a:lnTo>
                  <a:cubicBezTo>
                    <a:pt x="121" y="105"/>
                    <a:pt x="117" y="126"/>
                    <a:pt x="115" y="132"/>
                  </a:cubicBezTo>
                  <a:lnTo>
                    <a:pt x="0" y="132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1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110" y="0"/>
                  </a:lnTo>
                  <a:cubicBezTo>
                    <a:pt x="110" y="6"/>
                    <a:pt x="111" y="19"/>
                    <a:pt x="112" y="33"/>
                  </a:cubicBezTo>
                  <a:lnTo>
                    <a:pt x="103" y="33"/>
                  </a:lnTo>
                  <a:cubicBezTo>
                    <a:pt x="100" y="25"/>
                    <a:pt x="98" y="21"/>
                    <a:pt x="95" y="17"/>
                  </a:cubicBezTo>
                  <a:cubicBezTo>
                    <a:pt x="91" y="12"/>
                    <a:pt x="86" y="11"/>
                    <a:pt x="72" y="11"/>
                  </a:cubicBezTo>
                  <a:lnTo>
                    <a:pt x="60" y="11"/>
                  </a:lnTo>
                  <a:cubicBezTo>
                    <a:pt x="53" y="11"/>
                    <a:pt x="52" y="11"/>
                    <a:pt x="52" y="19"/>
                  </a:cubicBezTo>
                  <a:lnTo>
                    <a:pt x="52" y="57"/>
                  </a:lnTo>
                  <a:lnTo>
                    <a:pt x="70" y="57"/>
                  </a:lnTo>
                  <a:cubicBezTo>
                    <a:pt x="86" y="57"/>
                    <a:pt x="88" y="55"/>
                    <a:pt x="90" y="42"/>
                  </a:cubicBezTo>
                  <a:lnTo>
                    <a:pt x="99" y="42"/>
                  </a:lnTo>
                  <a:lnTo>
                    <a:pt x="99" y="85"/>
                  </a:lnTo>
                  <a:lnTo>
                    <a:pt x="90" y="85"/>
                  </a:lnTo>
                  <a:cubicBezTo>
                    <a:pt x="88" y="72"/>
                    <a:pt x="86" y="69"/>
                    <a:pt x="70" y="69"/>
                  </a:cubicBezTo>
                  <a:lnTo>
                    <a:pt x="52" y="69"/>
                  </a:lnTo>
                  <a:lnTo>
                    <a:pt x="52" y="99"/>
                  </a:lnTo>
                  <a:cubicBezTo>
                    <a:pt x="52" y="111"/>
                    <a:pt x="53" y="116"/>
                    <a:pt x="57" y="118"/>
                  </a:cubicBezTo>
                  <a:cubicBezTo>
                    <a:pt x="60" y="120"/>
                    <a:pt x="67" y="121"/>
                    <a:pt x="78" y="121"/>
                  </a:cubicBezTo>
                  <a:cubicBezTo>
                    <a:pt x="90" y="121"/>
                    <a:pt x="97" y="119"/>
                    <a:pt x="102" y="114"/>
                  </a:cubicBezTo>
                  <a:cubicBezTo>
                    <a:pt x="106" y="110"/>
                    <a:pt x="110" y="104"/>
                    <a:pt x="114" y="94"/>
                  </a:cubicBezTo>
                  <a:lnTo>
                    <a:pt x="122" y="95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8EEF8B0F-C7D9-C007-E144-3B412DA23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740" y="263032"/>
              <a:ext cx="128302" cy="121515"/>
            </a:xfrm>
            <a:custGeom>
              <a:avLst/>
              <a:gdLst>
                <a:gd name="T0" fmla="*/ 2147483646 w 142"/>
                <a:gd name="T1" fmla="*/ 2147483646 h 139"/>
                <a:gd name="T2" fmla="*/ 2147483646 w 142"/>
                <a:gd name="T3" fmla="*/ 2147483646 h 139"/>
                <a:gd name="T4" fmla="*/ 2147483646 w 142"/>
                <a:gd name="T5" fmla="*/ 2147483646 h 139"/>
                <a:gd name="T6" fmla="*/ 2147483646 w 142"/>
                <a:gd name="T7" fmla="*/ 2147483646 h 139"/>
                <a:gd name="T8" fmla="*/ 2147483646 w 142"/>
                <a:gd name="T9" fmla="*/ 2147483646 h 139"/>
                <a:gd name="T10" fmla="*/ 2147483646 w 142"/>
                <a:gd name="T11" fmla="*/ 2147483646 h 139"/>
                <a:gd name="T12" fmla="*/ 0 w 142"/>
                <a:gd name="T13" fmla="*/ 2147483646 h 139"/>
                <a:gd name="T14" fmla="*/ 2147483646 w 142"/>
                <a:gd name="T15" fmla="*/ 0 h 139"/>
                <a:gd name="T16" fmla="*/ 2147483646 w 142"/>
                <a:gd name="T17" fmla="*/ 2147483646 h 139"/>
                <a:gd name="T18" fmla="*/ 2147483646 w 142"/>
                <a:gd name="T19" fmla="*/ 2147483646 h 139"/>
                <a:gd name="T20" fmla="*/ 2147483646 w 142"/>
                <a:gd name="T21" fmla="*/ 2147483646 h 139"/>
                <a:gd name="T22" fmla="*/ 2147483646 w 142"/>
                <a:gd name="T23" fmla="*/ 2147483646 h 139"/>
                <a:gd name="T24" fmla="*/ 2147483646 w 142"/>
                <a:gd name="T25" fmla="*/ 2147483646 h 139"/>
                <a:gd name="T26" fmla="*/ 2147483646 w 142"/>
                <a:gd name="T27" fmla="*/ 2147483646 h 139"/>
                <a:gd name="T28" fmla="*/ 2147483646 w 142"/>
                <a:gd name="T29" fmla="*/ 2147483646 h 139"/>
                <a:gd name="T30" fmla="*/ 2147483646 w 142"/>
                <a:gd name="T31" fmla="*/ 2147483646 h 139"/>
                <a:gd name="T32" fmla="*/ 2147483646 w 142"/>
                <a:gd name="T33" fmla="*/ 2147483646 h 139"/>
                <a:gd name="T34" fmla="*/ 2147483646 w 142"/>
                <a:gd name="T35" fmla="*/ 2147483646 h 139"/>
                <a:gd name="T36" fmla="*/ 2147483646 w 142"/>
                <a:gd name="T37" fmla="*/ 2147483646 h 139"/>
                <a:gd name="T38" fmla="*/ 2147483646 w 142"/>
                <a:gd name="T39" fmla="*/ 2147483646 h 1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42" h="139">
                  <a:moveTo>
                    <a:pt x="142" y="79"/>
                  </a:moveTo>
                  <a:lnTo>
                    <a:pt x="142" y="79"/>
                  </a:lnTo>
                  <a:cubicBezTo>
                    <a:pt x="131" y="81"/>
                    <a:pt x="130" y="82"/>
                    <a:pt x="130" y="96"/>
                  </a:cubicBezTo>
                  <a:lnTo>
                    <a:pt x="130" y="113"/>
                  </a:lnTo>
                  <a:cubicBezTo>
                    <a:pt x="130" y="120"/>
                    <a:pt x="130" y="126"/>
                    <a:pt x="131" y="131"/>
                  </a:cubicBezTo>
                  <a:cubicBezTo>
                    <a:pt x="117" y="134"/>
                    <a:pt x="99" y="139"/>
                    <a:pt x="80" y="139"/>
                  </a:cubicBezTo>
                  <a:cubicBezTo>
                    <a:pt x="31" y="139"/>
                    <a:pt x="0" y="112"/>
                    <a:pt x="0" y="72"/>
                  </a:cubicBezTo>
                  <a:cubicBezTo>
                    <a:pt x="0" y="24"/>
                    <a:pt x="39" y="0"/>
                    <a:pt x="85" y="0"/>
                  </a:cubicBezTo>
                  <a:cubicBezTo>
                    <a:pt x="103" y="0"/>
                    <a:pt x="119" y="4"/>
                    <a:pt x="127" y="7"/>
                  </a:cubicBezTo>
                  <a:cubicBezTo>
                    <a:pt x="127" y="13"/>
                    <a:pt x="128" y="25"/>
                    <a:pt x="130" y="44"/>
                  </a:cubicBezTo>
                  <a:lnTo>
                    <a:pt x="121" y="44"/>
                  </a:lnTo>
                  <a:cubicBezTo>
                    <a:pt x="114" y="18"/>
                    <a:pt x="98" y="10"/>
                    <a:pt x="80" y="10"/>
                  </a:cubicBezTo>
                  <a:cubicBezTo>
                    <a:pt x="57" y="10"/>
                    <a:pt x="35" y="29"/>
                    <a:pt x="35" y="67"/>
                  </a:cubicBezTo>
                  <a:cubicBezTo>
                    <a:pt x="35" y="99"/>
                    <a:pt x="52" y="129"/>
                    <a:pt x="83" y="129"/>
                  </a:cubicBezTo>
                  <a:cubicBezTo>
                    <a:pt x="91" y="129"/>
                    <a:pt x="98" y="126"/>
                    <a:pt x="98" y="115"/>
                  </a:cubicBezTo>
                  <a:lnTo>
                    <a:pt x="98" y="96"/>
                  </a:lnTo>
                  <a:cubicBezTo>
                    <a:pt x="98" y="82"/>
                    <a:pt x="97" y="81"/>
                    <a:pt x="76" y="79"/>
                  </a:cubicBezTo>
                  <a:lnTo>
                    <a:pt x="76" y="71"/>
                  </a:lnTo>
                  <a:lnTo>
                    <a:pt x="142" y="71"/>
                  </a:lnTo>
                  <a:lnTo>
                    <a:pt x="142" y="7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BE1261AB-027A-C9C4-0CAA-0A56B0B869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442" y="266233"/>
              <a:ext cx="110502" cy="115814"/>
            </a:xfrm>
            <a:custGeom>
              <a:avLst/>
              <a:gdLst>
                <a:gd name="T0" fmla="*/ 2147483646 w 122"/>
                <a:gd name="T1" fmla="*/ 2147483646 h 132"/>
                <a:gd name="T2" fmla="*/ 2147483646 w 122"/>
                <a:gd name="T3" fmla="*/ 2147483646 h 132"/>
                <a:gd name="T4" fmla="*/ 2147483646 w 122"/>
                <a:gd name="T5" fmla="*/ 2147483646 h 132"/>
                <a:gd name="T6" fmla="*/ 0 w 122"/>
                <a:gd name="T7" fmla="*/ 2147483646 h 132"/>
                <a:gd name="T8" fmla="*/ 0 w 122"/>
                <a:gd name="T9" fmla="*/ 2147483646 h 132"/>
                <a:gd name="T10" fmla="*/ 2147483646 w 122"/>
                <a:gd name="T11" fmla="*/ 2147483646 h 132"/>
                <a:gd name="T12" fmla="*/ 2147483646 w 122"/>
                <a:gd name="T13" fmla="*/ 2147483646 h 132"/>
                <a:gd name="T14" fmla="*/ 1485727468 w 122"/>
                <a:gd name="T15" fmla="*/ 2147483646 h 132"/>
                <a:gd name="T16" fmla="*/ 1485727468 w 122"/>
                <a:gd name="T17" fmla="*/ 0 h 132"/>
                <a:gd name="T18" fmla="*/ 2147483646 w 122"/>
                <a:gd name="T19" fmla="*/ 0 h 132"/>
                <a:gd name="T20" fmla="*/ 2147483646 w 122"/>
                <a:gd name="T21" fmla="*/ 2147483646 h 132"/>
                <a:gd name="T22" fmla="*/ 2147483646 w 122"/>
                <a:gd name="T23" fmla="*/ 2147483646 h 132"/>
                <a:gd name="T24" fmla="*/ 2147483646 w 122"/>
                <a:gd name="T25" fmla="*/ 2147483646 h 132"/>
                <a:gd name="T26" fmla="*/ 2147483646 w 122"/>
                <a:gd name="T27" fmla="*/ 2147483646 h 132"/>
                <a:gd name="T28" fmla="*/ 2147483646 w 122"/>
                <a:gd name="T29" fmla="*/ 2147483646 h 132"/>
                <a:gd name="T30" fmla="*/ 2147483646 w 122"/>
                <a:gd name="T31" fmla="*/ 2147483646 h 132"/>
                <a:gd name="T32" fmla="*/ 2147483646 w 122"/>
                <a:gd name="T33" fmla="*/ 2147483646 h 132"/>
                <a:gd name="T34" fmla="*/ 2147483646 w 122"/>
                <a:gd name="T35" fmla="*/ 2147483646 h 132"/>
                <a:gd name="T36" fmla="*/ 2147483646 w 122"/>
                <a:gd name="T37" fmla="*/ 2147483646 h 132"/>
                <a:gd name="T38" fmla="*/ 2147483646 w 122"/>
                <a:gd name="T39" fmla="*/ 2147483646 h 132"/>
                <a:gd name="T40" fmla="*/ 2147483646 w 122"/>
                <a:gd name="T41" fmla="*/ 2147483646 h 132"/>
                <a:gd name="T42" fmla="*/ 2147483646 w 122"/>
                <a:gd name="T43" fmla="*/ 2147483646 h 132"/>
                <a:gd name="T44" fmla="*/ 2147483646 w 122"/>
                <a:gd name="T45" fmla="*/ 2147483646 h 132"/>
                <a:gd name="T46" fmla="*/ 2147483646 w 122"/>
                <a:gd name="T47" fmla="*/ 2147483646 h 132"/>
                <a:gd name="T48" fmla="*/ 2147483646 w 122"/>
                <a:gd name="T49" fmla="*/ 2147483646 h 132"/>
                <a:gd name="T50" fmla="*/ 2147483646 w 122"/>
                <a:gd name="T51" fmla="*/ 2147483646 h 132"/>
                <a:gd name="T52" fmla="*/ 2147483646 w 122"/>
                <a:gd name="T53" fmla="*/ 2147483646 h 132"/>
                <a:gd name="T54" fmla="*/ 2147483646 w 122"/>
                <a:gd name="T55" fmla="*/ 2147483646 h 132"/>
                <a:gd name="T56" fmla="*/ 2147483646 w 122"/>
                <a:gd name="T57" fmla="*/ 2147483646 h 132"/>
                <a:gd name="T58" fmla="*/ 2147483646 w 122"/>
                <a:gd name="T59" fmla="*/ 2147483646 h 1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2" h="132">
                  <a:moveTo>
                    <a:pt x="122" y="95"/>
                  </a:moveTo>
                  <a:lnTo>
                    <a:pt x="122" y="95"/>
                  </a:lnTo>
                  <a:cubicBezTo>
                    <a:pt x="121" y="105"/>
                    <a:pt x="117" y="126"/>
                    <a:pt x="115" y="132"/>
                  </a:cubicBezTo>
                  <a:lnTo>
                    <a:pt x="0" y="132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1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110" y="0"/>
                  </a:lnTo>
                  <a:cubicBezTo>
                    <a:pt x="110" y="6"/>
                    <a:pt x="111" y="19"/>
                    <a:pt x="112" y="33"/>
                  </a:cubicBezTo>
                  <a:lnTo>
                    <a:pt x="103" y="33"/>
                  </a:lnTo>
                  <a:cubicBezTo>
                    <a:pt x="100" y="25"/>
                    <a:pt x="98" y="21"/>
                    <a:pt x="95" y="17"/>
                  </a:cubicBezTo>
                  <a:cubicBezTo>
                    <a:pt x="91" y="12"/>
                    <a:pt x="86" y="11"/>
                    <a:pt x="72" y="11"/>
                  </a:cubicBezTo>
                  <a:lnTo>
                    <a:pt x="60" y="11"/>
                  </a:lnTo>
                  <a:cubicBezTo>
                    <a:pt x="53" y="11"/>
                    <a:pt x="52" y="11"/>
                    <a:pt x="52" y="19"/>
                  </a:cubicBezTo>
                  <a:lnTo>
                    <a:pt x="52" y="57"/>
                  </a:lnTo>
                  <a:lnTo>
                    <a:pt x="70" y="57"/>
                  </a:lnTo>
                  <a:cubicBezTo>
                    <a:pt x="86" y="57"/>
                    <a:pt x="88" y="55"/>
                    <a:pt x="90" y="42"/>
                  </a:cubicBezTo>
                  <a:lnTo>
                    <a:pt x="99" y="42"/>
                  </a:lnTo>
                  <a:lnTo>
                    <a:pt x="99" y="85"/>
                  </a:lnTo>
                  <a:lnTo>
                    <a:pt x="90" y="85"/>
                  </a:lnTo>
                  <a:cubicBezTo>
                    <a:pt x="88" y="72"/>
                    <a:pt x="86" y="69"/>
                    <a:pt x="70" y="69"/>
                  </a:cubicBezTo>
                  <a:lnTo>
                    <a:pt x="52" y="69"/>
                  </a:lnTo>
                  <a:lnTo>
                    <a:pt x="52" y="99"/>
                  </a:lnTo>
                  <a:cubicBezTo>
                    <a:pt x="52" y="111"/>
                    <a:pt x="53" y="116"/>
                    <a:pt x="57" y="118"/>
                  </a:cubicBezTo>
                  <a:cubicBezTo>
                    <a:pt x="60" y="120"/>
                    <a:pt x="67" y="121"/>
                    <a:pt x="78" y="121"/>
                  </a:cubicBezTo>
                  <a:cubicBezTo>
                    <a:pt x="90" y="121"/>
                    <a:pt x="97" y="119"/>
                    <a:pt x="102" y="114"/>
                  </a:cubicBezTo>
                  <a:cubicBezTo>
                    <a:pt x="106" y="110"/>
                    <a:pt x="110" y="104"/>
                    <a:pt x="114" y="94"/>
                  </a:cubicBezTo>
                  <a:lnTo>
                    <a:pt x="122" y="95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23337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517</Words>
  <Application>Microsoft Office PowerPoint</Application>
  <PresentationFormat>Widescreen</PresentationFormat>
  <Paragraphs>34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College Senate Meeting Annual Fall Operating Budget Update</vt:lpstr>
      <vt:lpstr>FY 2023 Operating Budget Projection</vt:lpstr>
      <vt:lpstr>FY 2023 Operating Budget Projection</vt:lpstr>
      <vt:lpstr>FY 2023 Operating Budget Projection</vt:lpstr>
      <vt:lpstr>FY 2023 Operating Budget Projection – Current Results</vt:lpstr>
      <vt:lpstr>FY 2023 Operating Budget Projection – Current Results</vt:lpstr>
      <vt:lpstr>FY 2023 Operating Budget Projection – Currrent Results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College Senate Meeting Annual Fall Operating Budget Update</dc:title>
  <dc:creator>McManness, Matthew</dc:creator>
  <cp:lastModifiedBy>McManness, Matthew</cp:lastModifiedBy>
  <cp:revision>3</cp:revision>
  <dcterms:created xsi:type="dcterms:W3CDTF">2022-10-18T11:22:10Z</dcterms:created>
  <dcterms:modified xsi:type="dcterms:W3CDTF">2022-10-18T12:54:42Z</dcterms:modified>
</cp:coreProperties>
</file>