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5" r:id="rId4"/>
    <p:sldId id="272" r:id="rId5"/>
    <p:sldId id="268" r:id="rId6"/>
    <p:sldId id="274" r:id="rId7"/>
    <p:sldId id="266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88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AEC5-24D4-7049-AA14-E0E81A7669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5D28-785A-0040-B960-34B20B117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88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AEC5-24D4-7049-AA14-E0E81A7669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5D28-785A-0040-B960-34B20B117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02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AEC5-24D4-7049-AA14-E0E81A7669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5D28-785A-0040-B960-34B20B117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7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AEC5-24D4-7049-AA14-E0E81A7669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5D28-785A-0040-B960-34B20B117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5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AEC5-24D4-7049-AA14-E0E81A7669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5D28-785A-0040-B960-34B20B117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43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AEC5-24D4-7049-AA14-E0E81A7669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5D28-785A-0040-B960-34B20B117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AEC5-24D4-7049-AA14-E0E81A7669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5D28-785A-0040-B960-34B20B117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11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AEC5-24D4-7049-AA14-E0E81A7669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5D28-785A-0040-B960-34B20B117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347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AEC5-24D4-7049-AA14-E0E81A7669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5D28-785A-0040-B960-34B20B117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582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AEC5-24D4-7049-AA14-E0E81A7669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5D28-785A-0040-B960-34B20B117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302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AEC5-24D4-7049-AA14-E0E81A7669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5D28-785A-0040-B960-34B20B117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01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8AEC5-24D4-7049-AA14-E0E81A766984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C5D28-785A-0040-B960-34B20B117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0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73101" y="4498461"/>
            <a:ext cx="70924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orbel" panose="020B0503020204020204" pitchFamily="34" charset="0"/>
              </a:rPr>
              <a:t>Planning and Budgeting Priorities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Corbel" panose="020B0503020204020204" pitchFamily="34" charset="0"/>
              </a:rPr>
              <a:t>2023-2024</a:t>
            </a:r>
          </a:p>
        </p:txBody>
      </p:sp>
    </p:spTree>
    <p:extLst>
      <p:ext uri="{BB962C8B-B14F-4D97-AF65-F5344CB8AC3E}">
        <p14:creationId xmlns:p14="http://schemas.microsoft.com/office/powerpoint/2010/main" val="4110466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oard of Trustees Powerpoint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Corbel" panose="020B0503020204020204" pitchFamily="34" charset="0"/>
              </a:rPr>
              <a:t>Strategic Plan Priorities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orbel" panose="020B0503020204020204" pitchFamily="34" charset="0"/>
              </a:rPr>
              <a:t>Academic Excellence</a:t>
            </a:r>
          </a:p>
          <a:p>
            <a:r>
              <a:rPr lang="en-US" dirty="0">
                <a:latin typeface="Corbel" panose="020B0503020204020204" pitchFamily="34" charset="0"/>
              </a:rPr>
              <a:t>Student Success</a:t>
            </a:r>
          </a:p>
          <a:p>
            <a:r>
              <a:rPr lang="en-US" dirty="0">
                <a:latin typeface="Corbel" panose="020B0503020204020204" pitchFamily="34" charset="0"/>
              </a:rPr>
              <a:t>Community Engagement</a:t>
            </a:r>
          </a:p>
          <a:p>
            <a:r>
              <a:rPr lang="en-US" dirty="0">
                <a:latin typeface="Corbel" panose="020B0503020204020204" pitchFamily="34" charset="0"/>
              </a:rPr>
              <a:t>Financial Health and Sustainability</a:t>
            </a:r>
          </a:p>
          <a:p>
            <a:r>
              <a:rPr lang="en-US" dirty="0">
                <a:latin typeface="Corbel" panose="020B0503020204020204" pitchFamily="34" charset="0"/>
              </a:rPr>
              <a:t>Campus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2124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oard of Trustees Powerpoint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Corbel" panose="020B0503020204020204" pitchFamily="34" charset="0"/>
              </a:rPr>
              <a:t>Cabinet Priorities 2023-2024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2800" dirty="0">
                <a:latin typeface="Corbel" panose="020B0503020204020204" pitchFamily="34" charset="0"/>
              </a:rPr>
              <a:t>Aesthetically Beautiful Campus</a:t>
            </a:r>
          </a:p>
          <a:p>
            <a:pPr fontAlgn="base"/>
            <a:r>
              <a:rPr lang="en-US" sz="2800" dirty="0">
                <a:latin typeface="Corbel" panose="020B0503020204020204" pitchFamily="34" charset="0"/>
              </a:rPr>
              <a:t>Connection to Lasallian Partners </a:t>
            </a:r>
          </a:p>
          <a:p>
            <a:pPr fontAlgn="base"/>
            <a:r>
              <a:rPr lang="en-US" sz="2800" dirty="0">
                <a:latin typeface="Corbel" panose="020B0503020204020204" pitchFamily="34" charset="0"/>
              </a:rPr>
              <a:t>Manhattan University </a:t>
            </a:r>
          </a:p>
          <a:p>
            <a:pPr fontAlgn="base"/>
            <a:r>
              <a:rPr lang="en-US" sz="2800" dirty="0">
                <a:latin typeface="Corbel" panose="020B0503020204020204" pitchFamily="34" charset="0"/>
              </a:rPr>
              <a:t>Hispanic Serving Institution  </a:t>
            </a:r>
          </a:p>
          <a:p>
            <a:pPr fontAlgn="base"/>
            <a:r>
              <a:rPr lang="en-US" sz="2800" dirty="0">
                <a:latin typeface="Corbel" panose="020B0503020204020204" pitchFamily="34" charset="0"/>
              </a:rPr>
              <a:t>Enrollment, Retention</a:t>
            </a:r>
          </a:p>
          <a:p>
            <a:pPr fontAlgn="base"/>
            <a:r>
              <a:rPr lang="en-US" sz="2800" dirty="0">
                <a:latin typeface="Corbel" panose="020B0503020204020204" pitchFamily="34" charset="0"/>
              </a:rPr>
              <a:t>Costs (efficiency and effectiveness of college)</a:t>
            </a:r>
          </a:p>
          <a:p>
            <a:pPr fontAlgn="base"/>
            <a:r>
              <a:rPr lang="en-US" sz="2800" dirty="0">
                <a:latin typeface="Corbel" panose="020B0503020204020204" pitchFamily="34" charset="0"/>
              </a:rPr>
              <a:t>Community Engagement</a:t>
            </a:r>
            <a:endParaRPr lang="en-US" sz="40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06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oard of Trustees Powerpoint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latin typeface="Corbel" panose="020B0503020204020204" pitchFamily="34" charset="0"/>
              </a:rPr>
              <a:t>Highlights </a:t>
            </a:r>
            <a:br>
              <a:rPr lang="en-US" sz="4800" dirty="0">
                <a:latin typeface="Corbel" panose="020B0503020204020204" pitchFamily="34" charset="0"/>
              </a:rPr>
            </a:br>
            <a:r>
              <a:rPr lang="en-US" sz="4800" dirty="0">
                <a:latin typeface="Corbel" panose="020B0503020204020204" pitchFamily="34" charset="0"/>
              </a:rPr>
              <a:t>2023-2024 Divisional Objectives</a:t>
            </a:r>
          </a:p>
        </p:txBody>
      </p:sp>
    </p:spTree>
    <p:extLst>
      <p:ext uri="{BB962C8B-B14F-4D97-AF65-F5344CB8AC3E}">
        <p14:creationId xmlns:p14="http://schemas.microsoft.com/office/powerpoint/2010/main" val="2704037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oard of Trustees Powerpoint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Corbel" panose="020B0503020204020204" pitchFamily="34" charset="0"/>
              </a:rPr>
              <a:t>Highlight Initiatives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16859"/>
          </a:xfrm>
        </p:spPr>
        <p:txBody>
          <a:bodyPr>
            <a:normAutofit lnSpcReduction="10000"/>
          </a:bodyPr>
          <a:lstStyle/>
          <a:p>
            <a:r>
              <a:rPr lang="en-US" sz="3400" dirty="0">
                <a:latin typeface="Corbel" panose="020B0503020204020204" pitchFamily="34" charset="0"/>
              </a:rPr>
              <a:t>First Year Experience</a:t>
            </a:r>
          </a:p>
          <a:p>
            <a:pPr lvl="1"/>
            <a:r>
              <a:rPr lang="en-US" sz="2600" dirty="0">
                <a:latin typeface="Corbel" panose="020B0503020204020204" pitchFamily="34" charset="0"/>
              </a:rPr>
              <a:t>Academic Affairs, Office of Mission, Student Life, Enrollment </a:t>
            </a:r>
            <a:r>
              <a:rPr lang="en-US" sz="2600" dirty="0" smtClean="0">
                <a:latin typeface="Corbel" panose="020B0503020204020204" pitchFamily="34" charset="0"/>
              </a:rPr>
              <a:t>Management, Athletics</a:t>
            </a:r>
            <a:endParaRPr lang="en-US" sz="2600" dirty="0">
              <a:latin typeface="Corbel" panose="020B0503020204020204" pitchFamily="34" charset="0"/>
            </a:endParaRPr>
          </a:p>
          <a:p>
            <a:r>
              <a:rPr lang="en-US" sz="3400" dirty="0">
                <a:latin typeface="Corbel" panose="020B0503020204020204" pitchFamily="34" charset="0"/>
              </a:rPr>
              <a:t>Hispanic Serving Institution Designation</a:t>
            </a:r>
          </a:p>
          <a:p>
            <a:pPr lvl="1"/>
            <a:r>
              <a:rPr lang="en-US" sz="2600" dirty="0">
                <a:latin typeface="Corbel" panose="020B0503020204020204" pitchFamily="34" charset="0"/>
              </a:rPr>
              <a:t>MarCom, Academic Affairs, Enrollment Management, Student Life, Office of Mission</a:t>
            </a:r>
          </a:p>
          <a:p>
            <a:r>
              <a:rPr lang="en-US" sz="3400" dirty="0">
                <a:latin typeface="Corbel" panose="020B0503020204020204" pitchFamily="34" charset="0"/>
              </a:rPr>
              <a:t>School of Health Professions</a:t>
            </a:r>
          </a:p>
          <a:p>
            <a:pPr lvl="1"/>
            <a:r>
              <a:rPr lang="en-US" sz="2600" dirty="0">
                <a:latin typeface="Corbel" panose="020B0503020204020204" pitchFamily="34" charset="0"/>
              </a:rPr>
              <a:t>Facilities and Capital Projects, Academic </a:t>
            </a:r>
            <a:r>
              <a:rPr lang="en-US" sz="2600" dirty="0" smtClean="0">
                <a:latin typeface="Corbel" panose="020B0503020204020204" pitchFamily="34" charset="0"/>
              </a:rPr>
              <a:t>Affairs, Advancement, Human Resources</a:t>
            </a:r>
            <a:endParaRPr lang="en-US" sz="2600" dirty="0">
              <a:latin typeface="Corbel" panose="020B0503020204020204" pitchFamily="34" charset="0"/>
            </a:endParaRPr>
          </a:p>
          <a:p>
            <a:pPr marL="914400" lvl="2" indent="0">
              <a:buNone/>
            </a:pPr>
            <a:endParaRPr lang="en-US" sz="2800" dirty="0">
              <a:latin typeface="Corbel" panose="020B0503020204020204" pitchFamily="34" charset="0"/>
            </a:endParaRPr>
          </a:p>
          <a:p>
            <a:endParaRPr lang="en-US" sz="2800" dirty="0">
              <a:latin typeface="Corbel" panose="020B0503020204020204" pitchFamily="34" charset="0"/>
            </a:endParaRPr>
          </a:p>
          <a:p>
            <a:endParaRPr lang="en-US" sz="2800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  <a:p>
            <a:pPr lvl="1"/>
            <a:endParaRPr lang="en-US" sz="24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76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oard of Trustees Powerpoint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352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Corbel" panose="020B0503020204020204" pitchFamily="34" charset="0"/>
              </a:rPr>
              <a:t>2023-2024 Budget Priorities</a:t>
            </a:r>
          </a:p>
        </p:txBody>
      </p:sp>
    </p:spTree>
    <p:extLst>
      <p:ext uri="{BB962C8B-B14F-4D97-AF65-F5344CB8AC3E}">
        <p14:creationId xmlns:p14="http://schemas.microsoft.com/office/powerpoint/2010/main" val="2726618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oard of Trustees Powerpoint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Corbel" panose="020B0503020204020204" pitchFamily="34" charset="0"/>
              </a:rPr>
              <a:t>2023-2024 Budget Priorities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Marketing and Communication</a:t>
            </a:r>
          </a:p>
          <a:p>
            <a:r>
              <a:rPr lang="en-US" sz="2800" dirty="0">
                <a:latin typeface="Corbel" panose="020B0503020204020204" pitchFamily="34" charset="0"/>
              </a:rPr>
              <a:t>Capital Expenditures</a:t>
            </a:r>
          </a:p>
          <a:p>
            <a:r>
              <a:rPr lang="en-US" sz="2800" dirty="0">
                <a:latin typeface="Corbel" panose="020B0503020204020204" pitchFamily="34" charset="0"/>
              </a:rPr>
              <a:t>Restoring Benefits</a:t>
            </a:r>
          </a:p>
          <a:p>
            <a:r>
              <a:rPr lang="en-US" sz="2800" dirty="0">
                <a:latin typeface="Corbel" panose="020B0503020204020204" pitchFamily="34" charset="0"/>
              </a:rPr>
              <a:t>Ensure Across the Board Salary Increase</a:t>
            </a:r>
          </a:p>
        </p:txBody>
      </p:sp>
    </p:spTree>
    <p:extLst>
      <p:ext uri="{BB962C8B-B14F-4D97-AF65-F5344CB8AC3E}">
        <p14:creationId xmlns:p14="http://schemas.microsoft.com/office/powerpoint/2010/main" val="235183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Board of Trustees Powerpoint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572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2882</TotalTime>
  <Words>108</Words>
  <Application>Microsoft Office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Corbel</vt:lpstr>
      <vt:lpstr>Office Theme</vt:lpstr>
      <vt:lpstr>PowerPoint Presentation</vt:lpstr>
      <vt:lpstr>Strategic Plan Priorities</vt:lpstr>
      <vt:lpstr>Cabinet Priorities 2023-2024</vt:lpstr>
      <vt:lpstr>Highlights  2023-2024 Divisional Objectives</vt:lpstr>
      <vt:lpstr>Highlight Initiatives </vt:lpstr>
      <vt:lpstr>2023-2024 Budget Priorities</vt:lpstr>
      <vt:lpstr>2023-2024 Budget Priorities</vt:lpstr>
      <vt:lpstr>PowerPoint Presentation</vt:lpstr>
    </vt:vector>
  </TitlesOfParts>
  <Company>Manhattan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Marketing Communication</dc:creator>
  <cp:lastModifiedBy>Br. Daniel Gardner</cp:lastModifiedBy>
  <cp:revision>18</cp:revision>
  <dcterms:created xsi:type="dcterms:W3CDTF">2018-03-08T20:54:52Z</dcterms:created>
  <dcterms:modified xsi:type="dcterms:W3CDTF">2023-04-18T15:34:09Z</dcterms:modified>
</cp:coreProperties>
</file>