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9" r:id="rId3"/>
    <p:sldId id="266" r:id="rId4"/>
    <p:sldId id="261" r:id="rId5"/>
    <p:sldId id="26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58" d="100"/>
          <a:sy n="58" d="100"/>
        </p:scale>
        <p:origin x="94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D60EF-0A21-42B7-A69F-D84B8685F5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11398E-E603-4792-8D0D-1E44650B58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A0A0CA-172B-453E-A3B7-111C206BF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83D48-B7B9-4D19-A56D-5D985EE407D4}" type="datetimeFigureOut">
              <a:rPr lang="en-US" smtClean="0"/>
              <a:t>4/16/2023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B1852E-6275-4166-881C-76D9B1F56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FD7915-D50F-4BBC-8B6E-3031B9EC3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73C-336B-4847-A74D-ADD5611695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6939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A8A0C-70ED-429B-8788-5A8EF8121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0E21DE-E807-434A-A67D-24F21497B0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377BCE-51DC-4DF9-8318-CF4F42EF0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83D48-B7B9-4D19-A56D-5D985EE407D4}" type="datetimeFigureOut">
              <a:rPr lang="en-US" smtClean="0"/>
              <a:t>4/16/2023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E0EA05-847E-4AE6-9713-311A0AA3B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57B67C-E67E-40EB-AE58-C8DFCE90D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73C-336B-4847-A74D-ADD5611695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856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97FA155-9122-4F09-8CA4-C9AA36A9AF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5633C3-DD99-4D5C-A3A8-AD827001A6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EF17F9-7884-4138-85AD-FA54C551A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83D48-B7B9-4D19-A56D-5D985EE407D4}" type="datetimeFigureOut">
              <a:rPr lang="en-US" smtClean="0"/>
              <a:t>4/16/2023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1DFC11-22C3-4D75-82A8-9FFF4800D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E28064-F933-4C43-A9AA-FF13EFB15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73C-336B-4847-A74D-ADD5611695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4652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2ABF1-ED4E-450E-B1F7-6586B7704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38B0BF-CCAE-46C4-8C60-0F2DDABA76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12A123-F4F1-4968-8295-BB0E14CC3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83D48-B7B9-4D19-A56D-5D985EE407D4}" type="datetimeFigureOut">
              <a:rPr lang="en-US" smtClean="0"/>
              <a:t>4/16/2023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BA9493-8B99-4BE2-B5CE-CAF68E528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9F65E4-0AC3-4CF4-9987-5574B00A1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73C-336B-4847-A74D-ADD5611695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5979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2253F-EDB4-4BF7-874E-16F007823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103109-C393-4249-898B-3177B0E1FC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E90E2B-0F9A-4E60-8E04-224EADFB1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83D48-B7B9-4D19-A56D-5D985EE407D4}" type="datetimeFigureOut">
              <a:rPr lang="en-US" smtClean="0"/>
              <a:t>4/16/2023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31A544-38BA-4B2D-BD46-54B456B52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BD19C-CD03-4B85-81FA-A2D23FF50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73C-336B-4847-A74D-ADD5611695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322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D32B7-BE90-4841-BF13-5992BB1E7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BFDB63-5662-4415-ACC9-7C6396FFA7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150A94-93CA-4B4A-B7FB-2500A9BB43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D9417E-C5F2-4CC9-A932-0AF4CF54E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83D48-B7B9-4D19-A56D-5D985EE407D4}" type="datetimeFigureOut">
              <a:rPr lang="en-US" smtClean="0"/>
              <a:t>4/16/2023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9B8BDC-33B7-4892-B49D-8B40EBABA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8B5BE2-A0F9-4A52-8C61-56A835FF0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73C-336B-4847-A74D-ADD5611695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3847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16EE3-1E23-42DF-9D02-4E6F7C953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859198-E1AC-4A45-AA9B-F99A64482A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94459A-00E1-48B4-93B5-DD96947C76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7C5FC6-48F6-42C2-BA9E-3578F47171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6291C9-22A1-47EB-B45A-029E353C62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54422C-CE38-4AA0-A7E8-894A5A2DD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83D48-B7B9-4D19-A56D-5D985EE407D4}" type="datetimeFigureOut">
              <a:rPr lang="en-US" smtClean="0"/>
              <a:t>4/16/2023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3F3CD0-1F4B-4B35-9B8D-71D6B685C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FB6352F-20A5-48A5-A92B-BF873E51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73C-336B-4847-A74D-ADD5611695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566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32ADFE-3420-4657-BA40-BD6C2243F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274D9D-2216-4D50-9698-6D98AB2F3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83D48-B7B9-4D19-A56D-5D985EE407D4}" type="datetimeFigureOut">
              <a:rPr lang="en-US" smtClean="0"/>
              <a:t>4/16/2023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C26A99-2671-46F9-84E4-7DF469AAC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498609-A322-4BAE-9B5C-231843E6E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73C-336B-4847-A74D-ADD5611695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51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BC672F-437F-4C82-A9AD-88DE8BCE7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83D48-B7B9-4D19-A56D-5D985EE407D4}" type="datetimeFigureOut">
              <a:rPr lang="en-US" smtClean="0"/>
              <a:t>4/16/2023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F5374AA-B3DA-4B50-A22F-D2FF78659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A4BABC-AA83-4EC3-8109-5CE3219A1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73C-336B-4847-A74D-ADD5611695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587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D6E2C-E60F-4D72-9E1E-3A6EE861D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24DCA9-3019-42F8-8BD4-0DA3DA48E2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3344D0-958D-4EE7-B298-BFAB497BD8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7B4352-BCD4-452B-A90A-B9EB564B0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83D48-B7B9-4D19-A56D-5D985EE407D4}" type="datetimeFigureOut">
              <a:rPr lang="en-US" smtClean="0"/>
              <a:t>4/16/2023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9615B3-F9D9-480A-BB38-D1DD68A1D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4FE653-EF04-4602-ADE4-68C714F62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73C-336B-4847-A74D-ADD5611695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0315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A3B6B-049D-43F6-BB8F-E63481E0B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A9D173-6B22-4366-9EB4-7438D3C305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EE0D38-4084-421F-8909-AE2A1FCD39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ADF031-29B7-450C-BE2D-142974345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83D48-B7B9-4D19-A56D-5D985EE407D4}" type="datetimeFigureOut">
              <a:rPr lang="en-US" smtClean="0"/>
              <a:t>4/16/2023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36AFFF-1CFC-4982-9C3D-F82354CD7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A25A7B-16CA-4EBC-BAB5-26EE4A78B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373C-336B-4847-A74D-ADD5611695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770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6E1452-11A3-4206-8EE5-E8B1F6E16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8D0A7B-4004-4466-BA18-758B0FB92D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9D0FB4-B9DD-43AE-B5F9-8A60ABBEBB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883D48-B7B9-4D19-A56D-5D985EE407D4}" type="datetimeFigureOut">
              <a:rPr lang="en-US" smtClean="0"/>
              <a:t>4/16/2023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568DC3-9BB4-400B-B43B-A2F66F8CB6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B054B8-DD91-4F80-A599-14DD9A96DC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AF373C-336B-4847-A74D-ADD5611695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746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09EBE15-9C3B-4072-8E4E-30574073D7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523379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FD914FA-9260-4094-B386-630601DCD2EF}"/>
              </a:ext>
            </a:extLst>
          </p:cNvPr>
          <p:cNvSpPr txBox="1"/>
          <p:nvPr/>
        </p:nvSpPr>
        <p:spPr>
          <a:xfrm>
            <a:off x="548640" y="4324896"/>
            <a:ext cx="86360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College Senate</a:t>
            </a:r>
          </a:p>
          <a:p>
            <a:pPr algn="ctr"/>
            <a:r>
              <a:rPr lang="en-US" sz="2800" b="1" dirty="0">
                <a:solidFill>
                  <a:schemeClr val="bg1"/>
                </a:solidFill>
              </a:rPr>
              <a:t>FY 2023 Operating and Capital Update </a:t>
            </a:r>
          </a:p>
          <a:p>
            <a:pPr algn="ctr"/>
            <a:endParaRPr lang="en-US" sz="2800" b="1" dirty="0">
              <a:solidFill>
                <a:schemeClr val="bg1"/>
              </a:solidFill>
            </a:endParaRPr>
          </a:p>
          <a:p>
            <a:pPr algn="ctr"/>
            <a:r>
              <a:rPr lang="en-US" sz="2800" b="1" dirty="0">
                <a:solidFill>
                  <a:schemeClr val="bg1"/>
                </a:solidFill>
              </a:rPr>
              <a:t>April 18, 2023</a:t>
            </a:r>
          </a:p>
        </p:txBody>
      </p:sp>
    </p:spTree>
    <p:extLst>
      <p:ext uri="{BB962C8B-B14F-4D97-AF65-F5344CB8AC3E}">
        <p14:creationId xmlns:p14="http://schemas.microsoft.com/office/powerpoint/2010/main" val="3200289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CF115F-5869-4838-97DE-CFA774C47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FY 2023 Operating and Capital Budget Update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41FCC9-7574-4B88-8D1B-78405C73C4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97681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Current Year Adjustments in Review – Major Highlights - Variances</a:t>
            </a:r>
          </a:p>
          <a:p>
            <a:pPr marL="0" indent="0">
              <a:buNone/>
            </a:pPr>
            <a:r>
              <a:rPr lang="en-US" b="1" dirty="0"/>
              <a:t>Revenue Budget</a:t>
            </a:r>
          </a:p>
          <a:p>
            <a:r>
              <a:rPr lang="en-US" dirty="0"/>
              <a:t>Tuition and Fees – Spring enrollment caused a $250,000 variance from budget</a:t>
            </a:r>
          </a:p>
          <a:p>
            <a:r>
              <a:rPr lang="en-US" dirty="0"/>
              <a:t>Financial Aid - $ 1.8 million adjustment – trend – due to discount rate</a:t>
            </a:r>
          </a:p>
          <a:p>
            <a:r>
              <a:rPr lang="en-US" dirty="0"/>
              <a:t>Room and Board – $ 3.8 million shortfall due to lower occupancy – and changes in spring enrollment</a:t>
            </a:r>
          </a:p>
          <a:p>
            <a:r>
              <a:rPr lang="en-US" dirty="0"/>
              <a:t>Graduate Revenue - $ 1,100,000 shortfall in tuition revenue – lower in spring against budget</a:t>
            </a:r>
          </a:p>
          <a:p>
            <a:r>
              <a:rPr lang="en-US" dirty="0"/>
              <a:t>Advancement - $ 3.5 million higher attainment due to the DLSD</a:t>
            </a:r>
          </a:p>
          <a:p>
            <a:r>
              <a:rPr lang="en-US" dirty="0"/>
              <a:t>Rental Revenue - $ 400,000 over-attainment in rental revenue</a:t>
            </a:r>
          </a:p>
          <a:p>
            <a:r>
              <a:rPr lang="en-US" dirty="0"/>
              <a:t>Other Revenue - Additional revenue anticipated from the OV Net Proceeds and Mobile Tower Contract </a:t>
            </a:r>
          </a:p>
          <a:p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grpSp>
        <p:nvGrpSpPr>
          <p:cNvPr id="4" name="Canvas 24">
            <a:extLst>
              <a:ext uri="{FF2B5EF4-FFF2-40B4-BE49-F238E27FC236}">
                <a16:creationId xmlns:a16="http://schemas.microsoft.com/office/drawing/2014/main" id="{A07D02C3-535E-4295-ADC5-355FD000B618}"/>
              </a:ext>
            </a:extLst>
          </p:cNvPr>
          <p:cNvGrpSpPr/>
          <p:nvPr/>
        </p:nvGrpSpPr>
        <p:grpSpPr>
          <a:xfrm>
            <a:off x="8933259" y="5857875"/>
            <a:ext cx="2917031" cy="635000"/>
            <a:chOff x="0" y="0"/>
            <a:chExt cx="3217545" cy="62597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53C7F27-41EA-49D2-8754-C8F074305DB4}"/>
                </a:ext>
              </a:extLst>
            </p:cNvPr>
            <p:cNvSpPr/>
            <p:nvPr/>
          </p:nvSpPr>
          <p:spPr>
            <a:xfrm>
              <a:off x="0" y="5001"/>
              <a:ext cx="3217545" cy="612775"/>
            </a:xfrm>
            <a:prstGeom prst="rect">
              <a:avLst/>
            </a:prstGeom>
            <a:noFill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D639C07F-C1C3-414B-A70B-C00EFCA9290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01" y="41105"/>
              <a:ext cx="523907" cy="533465"/>
            </a:xfrm>
            <a:custGeom>
              <a:avLst/>
              <a:gdLst>
                <a:gd name="T0" fmla="*/ 342669503 w 580"/>
                <a:gd name="T1" fmla="*/ 0 h 609"/>
                <a:gd name="T2" fmla="*/ 342669503 w 580"/>
                <a:gd name="T3" fmla="*/ 0 h 609"/>
                <a:gd name="T4" fmla="*/ 123197634 w 580"/>
                <a:gd name="T5" fmla="*/ 0 h 609"/>
                <a:gd name="T6" fmla="*/ 0 w 580"/>
                <a:gd name="T7" fmla="*/ 0 h 609"/>
                <a:gd name="T8" fmla="*/ 55479945 w 580"/>
                <a:gd name="T9" fmla="*/ 268171546 h 609"/>
                <a:gd name="T10" fmla="*/ 130540462 w 580"/>
                <a:gd name="T11" fmla="*/ 378504912 h 609"/>
                <a:gd name="T12" fmla="*/ 234157524 w 580"/>
                <a:gd name="T13" fmla="*/ 466618157 h 609"/>
                <a:gd name="T14" fmla="*/ 327167275 w 580"/>
                <a:gd name="T15" fmla="*/ 396127736 h 609"/>
                <a:gd name="T16" fmla="*/ 412835103 w 580"/>
                <a:gd name="T17" fmla="*/ 274300691 h 609"/>
                <a:gd name="T18" fmla="*/ 465867137 w 580"/>
                <a:gd name="T19" fmla="*/ 0 h 609"/>
                <a:gd name="T20" fmla="*/ 342669503 w 580"/>
                <a:gd name="T21" fmla="*/ 0 h 60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80" h="609">
                  <a:moveTo>
                    <a:pt x="420" y="0"/>
                  </a:moveTo>
                  <a:lnTo>
                    <a:pt x="420" y="0"/>
                  </a:lnTo>
                  <a:lnTo>
                    <a:pt x="151" y="0"/>
                  </a:lnTo>
                  <a:lnTo>
                    <a:pt x="0" y="0"/>
                  </a:lnTo>
                  <a:cubicBezTo>
                    <a:pt x="0" y="127"/>
                    <a:pt x="29" y="267"/>
                    <a:pt x="68" y="350"/>
                  </a:cubicBezTo>
                  <a:cubicBezTo>
                    <a:pt x="96" y="408"/>
                    <a:pt x="128" y="456"/>
                    <a:pt x="160" y="494"/>
                  </a:cubicBezTo>
                  <a:cubicBezTo>
                    <a:pt x="226" y="573"/>
                    <a:pt x="287" y="609"/>
                    <a:pt x="287" y="609"/>
                  </a:cubicBezTo>
                  <a:cubicBezTo>
                    <a:pt x="332" y="582"/>
                    <a:pt x="369" y="551"/>
                    <a:pt x="401" y="517"/>
                  </a:cubicBezTo>
                  <a:cubicBezTo>
                    <a:pt x="448" y="468"/>
                    <a:pt x="482" y="413"/>
                    <a:pt x="506" y="358"/>
                  </a:cubicBezTo>
                  <a:cubicBezTo>
                    <a:pt x="580" y="195"/>
                    <a:pt x="571" y="0"/>
                    <a:pt x="571" y="0"/>
                  </a:cubicBezTo>
                  <a:lnTo>
                    <a:pt x="420" y="0"/>
                  </a:ln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48F9F70C-2BB0-4CC5-8309-FD57D7BD95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0" y="0"/>
              <a:ext cx="619109" cy="625977"/>
            </a:xfrm>
            <a:custGeom>
              <a:avLst/>
              <a:gdLst>
                <a:gd name="T0" fmla="*/ 548133802 w 685"/>
                <a:gd name="T1" fmla="*/ 0 h 715"/>
                <a:gd name="T2" fmla="*/ 548133802 w 685"/>
                <a:gd name="T3" fmla="*/ 0 h 715"/>
                <a:gd name="T4" fmla="*/ 0 w 685"/>
                <a:gd name="T5" fmla="*/ 0 h 715"/>
                <a:gd name="T6" fmla="*/ 62083527 w 685"/>
                <a:gd name="T7" fmla="*/ 314014094 h 715"/>
                <a:gd name="T8" fmla="*/ 150307916 w 685"/>
                <a:gd name="T9" fmla="*/ 444214761 h 715"/>
                <a:gd name="T10" fmla="*/ 275292014 w 685"/>
                <a:gd name="T11" fmla="*/ 547609923 h 715"/>
                <a:gd name="T12" fmla="*/ 388023176 w 685"/>
                <a:gd name="T13" fmla="*/ 464894319 h 715"/>
                <a:gd name="T14" fmla="*/ 488501404 w 685"/>
                <a:gd name="T15" fmla="*/ 321673060 h 715"/>
                <a:gd name="T16" fmla="*/ 548133802 w 685"/>
                <a:gd name="T17" fmla="*/ 0 h 715"/>
                <a:gd name="T18" fmla="*/ 163377894 w 685"/>
                <a:gd name="T19" fmla="*/ 35996614 h 715"/>
                <a:gd name="T20" fmla="*/ 163377894 w 685"/>
                <a:gd name="T21" fmla="*/ 35996614 h 715"/>
                <a:gd name="T22" fmla="*/ 307968316 w 685"/>
                <a:gd name="T23" fmla="*/ 35996614 h 715"/>
                <a:gd name="T24" fmla="*/ 233630949 w 685"/>
                <a:gd name="T25" fmla="*/ 170792835 h 715"/>
                <a:gd name="T26" fmla="*/ 160110625 w 685"/>
                <a:gd name="T27" fmla="*/ 35996614 h 715"/>
                <a:gd name="T28" fmla="*/ 163377894 w 685"/>
                <a:gd name="T29" fmla="*/ 35996614 h 715"/>
                <a:gd name="T30" fmla="*/ 223011196 w 685"/>
                <a:gd name="T31" fmla="*/ 278783552 h 715"/>
                <a:gd name="T32" fmla="*/ 223011196 w 685"/>
                <a:gd name="T33" fmla="*/ 278783552 h 715"/>
                <a:gd name="T34" fmla="*/ 244250702 w 685"/>
                <a:gd name="T35" fmla="*/ 278783552 h 715"/>
                <a:gd name="T36" fmla="*/ 313686714 w 685"/>
                <a:gd name="T37" fmla="*/ 153943636 h 715"/>
                <a:gd name="T38" fmla="*/ 313686714 w 685"/>
                <a:gd name="T39" fmla="*/ 335458848 h 715"/>
                <a:gd name="T40" fmla="*/ 152759045 w 685"/>
                <a:gd name="T41" fmla="*/ 335458848 h 715"/>
                <a:gd name="T42" fmla="*/ 152759045 w 685"/>
                <a:gd name="T43" fmla="*/ 153943636 h 715"/>
                <a:gd name="T44" fmla="*/ 223011196 w 685"/>
                <a:gd name="T45" fmla="*/ 278783552 h 715"/>
                <a:gd name="T46" fmla="*/ 90674614 w 685"/>
                <a:gd name="T47" fmla="*/ 292569340 h 715"/>
                <a:gd name="T48" fmla="*/ 90674614 w 685"/>
                <a:gd name="T49" fmla="*/ 292569340 h 715"/>
                <a:gd name="T50" fmla="*/ 40027882 w 685"/>
                <a:gd name="T51" fmla="*/ 35996614 h 715"/>
                <a:gd name="T52" fmla="*/ 90674614 w 685"/>
                <a:gd name="T53" fmla="*/ 35996614 h 715"/>
                <a:gd name="T54" fmla="*/ 90674614 w 685"/>
                <a:gd name="T55" fmla="*/ 292569340 h 715"/>
                <a:gd name="T56" fmla="*/ 274475874 w 685"/>
                <a:gd name="T57" fmla="*/ 502422201 h 715"/>
                <a:gd name="T58" fmla="*/ 274475874 w 685"/>
                <a:gd name="T59" fmla="*/ 502422201 h 715"/>
                <a:gd name="T60" fmla="*/ 192786024 w 685"/>
                <a:gd name="T61" fmla="*/ 437321867 h 715"/>
                <a:gd name="T62" fmla="*/ 362699359 w 685"/>
                <a:gd name="T63" fmla="*/ 437321867 h 715"/>
                <a:gd name="T64" fmla="*/ 274475874 w 685"/>
                <a:gd name="T65" fmla="*/ 502422201 h 715"/>
                <a:gd name="T66" fmla="*/ 453374876 w 685"/>
                <a:gd name="T67" fmla="*/ 310184611 h 715"/>
                <a:gd name="T68" fmla="*/ 453374876 w 685"/>
                <a:gd name="T69" fmla="*/ 310184611 h 715"/>
                <a:gd name="T70" fmla="*/ 440304898 w 685"/>
                <a:gd name="T71" fmla="*/ 335458848 h 715"/>
                <a:gd name="T72" fmla="*/ 376587284 w 685"/>
                <a:gd name="T73" fmla="*/ 335458848 h 715"/>
                <a:gd name="T74" fmla="*/ 376587284 w 685"/>
                <a:gd name="T75" fmla="*/ 35996614 h 715"/>
                <a:gd name="T76" fmla="*/ 383121822 w 685"/>
                <a:gd name="T77" fmla="*/ 35996614 h 715"/>
                <a:gd name="T78" fmla="*/ 506472737 w 685"/>
                <a:gd name="T79" fmla="*/ 35996614 h 715"/>
                <a:gd name="T80" fmla="*/ 453374876 w 685"/>
                <a:gd name="T81" fmla="*/ 310184611 h 715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685" h="715">
                  <a:moveTo>
                    <a:pt x="671" y="0"/>
                  </a:moveTo>
                  <a:lnTo>
                    <a:pt x="671" y="0"/>
                  </a:lnTo>
                  <a:lnTo>
                    <a:pt x="0" y="0"/>
                  </a:lnTo>
                  <a:cubicBezTo>
                    <a:pt x="0" y="149"/>
                    <a:pt x="30" y="313"/>
                    <a:pt x="76" y="410"/>
                  </a:cubicBezTo>
                  <a:cubicBezTo>
                    <a:pt x="108" y="479"/>
                    <a:pt x="147" y="535"/>
                    <a:pt x="184" y="580"/>
                  </a:cubicBezTo>
                  <a:cubicBezTo>
                    <a:pt x="261" y="672"/>
                    <a:pt x="337" y="715"/>
                    <a:pt x="337" y="715"/>
                  </a:cubicBezTo>
                  <a:cubicBezTo>
                    <a:pt x="389" y="684"/>
                    <a:pt x="437" y="647"/>
                    <a:pt x="475" y="607"/>
                  </a:cubicBezTo>
                  <a:cubicBezTo>
                    <a:pt x="529" y="549"/>
                    <a:pt x="569" y="484"/>
                    <a:pt x="598" y="420"/>
                  </a:cubicBezTo>
                  <a:cubicBezTo>
                    <a:pt x="685" y="228"/>
                    <a:pt x="671" y="0"/>
                    <a:pt x="671" y="0"/>
                  </a:cubicBezTo>
                  <a:close/>
                  <a:moveTo>
                    <a:pt x="200" y="47"/>
                  </a:moveTo>
                  <a:lnTo>
                    <a:pt x="200" y="47"/>
                  </a:lnTo>
                  <a:lnTo>
                    <a:pt x="377" y="47"/>
                  </a:lnTo>
                  <a:lnTo>
                    <a:pt x="286" y="223"/>
                  </a:lnTo>
                  <a:lnTo>
                    <a:pt x="196" y="47"/>
                  </a:lnTo>
                  <a:lnTo>
                    <a:pt x="200" y="47"/>
                  </a:lnTo>
                  <a:close/>
                  <a:moveTo>
                    <a:pt x="273" y="364"/>
                  </a:moveTo>
                  <a:lnTo>
                    <a:pt x="273" y="364"/>
                  </a:lnTo>
                  <a:lnTo>
                    <a:pt x="299" y="364"/>
                  </a:lnTo>
                  <a:lnTo>
                    <a:pt x="384" y="201"/>
                  </a:lnTo>
                  <a:lnTo>
                    <a:pt x="384" y="438"/>
                  </a:lnTo>
                  <a:lnTo>
                    <a:pt x="187" y="438"/>
                  </a:lnTo>
                  <a:lnTo>
                    <a:pt x="187" y="201"/>
                  </a:lnTo>
                  <a:lnTo>
                    <a:pt x="273" y="364"/>
                  </a:lnTo>
                  <a:close/>
                  <a:moveTo>
                    <a:pt x="111" y="382"/>
                  </a:moveTo>
                  <a:lnTo>
                    <a:pt x="111" y="382"/>
                  </a:lnTo>
                  <a:cubicBezTo>
                    <a:pt x="75" y="298"/>
                    <a:pt x="49" y="167"/>
                    <a:pt x="49" y="47"/>
                  </a:cubicBezTo>
                  <a:lnTo>
                    <a:pt x="111" y="47"/>
                  </a:lnTo>
                  <a:lnTo>
                    <a:pt x="111" y="382"/>
                  </a:lnTo>
                  <a:close/>
                  <a:moveTo>
                    <a:pt x="336" y="656"/>
                  </a:moveTo>
                  <a:lnTo>
                    <a:pt x="336" y="656"/>
                  </a:lnTo>
                  <a:cubicBezTo>
                    <a:pt x="336" y="656"/>
                    <a:pt x="290" y="629"/>
                    <a:pt x="236" y="571"/>
                  </a:cubicBezTo>
                  <a:lnTo>
                    <a:pt x="444" y="571"/>
                  </a:lnTo>
                  <a:cubicBezTo>
                    <a:pt x="413" y="602"/>
                    <a:pt x="378" y="631"/>
                    <a:pt x="336" y="656"/>
                  </a:cubicBezTo>
                  <a:close/>
                  <a:moveTo>
                    <a:pt x="555" y="405"/>
                  </a:moveTo>
                  <a:lnTo>
                    <a:pt x="555" y="405"/>
                  </a:lnTo>
                  <a:cubicBezTo>
                    <a:pt x="550" y="416"/>
                    <a:pt x="545" y="427"/>
                    <a:pt x="539" y="438"/>
                  </a:cubicBezTo>
                  <a:lnTo>
                    <a:pt x="461" y="438"/>
                  </a:lnTo>
                  <a:lnTo>
                    <a:pt x="461" y="47"/>
                  </a:lnTo>
                  <a:lnTo>
                    <a:pt x="469" y="47"/>
                  </a:lnTo>
                  <a:lnTo>
                    <a:pt x="620" y="47"/>
                  </a:lnTo>
                  <a:cubicBezTo>
                    <a:pt x="620" y="47"/>
                    <a:pt x="629" y="242"/>
                    <a:pt x="555" y="405"/>
                  </a:cubicBez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9B26AFBD-A65B-444B-BEF4-79833AA8A9C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06" y="76110"/>
              <a:ext cx="108602" cy="125315"/>
            </a:xfrm>
            <a:custGeom>
              <a:avLst/>
              <a:gdLst>
                <a:gd name="T0" fmla="*/ 49136070 w 120"/>
                <a:gd name="T1" fmla="*/ 0 h 143"/>
                <a:gd name="T2" fmla="*/ 49136070 w 120"/>
                <a:gd name="T3" fmla="*/ 0 h 143"/>
                <a:gd name="T4" fmla="*/ 61419861 w 120"/>
                <a:gd name="T5" fmla="*/ 45202160 h 143"/>
                <a:gd name="T6" fmla="*/ 98271235 w 120"/>
                <a:gd name="T7" fmla="*/ 45202160 h 143"/>
                <a:gd name="T8" fmla="*/ 67971277 w 120"/>
                <a:gd name="T9" fmla="*/ 62056743 h 143"/>
                <a:gd name="T10" fmla="*/ 85168403 w 120"/>
                <a:gd name="T11" fmla="*/ 109556976 h 143"/>
                <a:gd name="T12" fmla="*/ 49136070 w 120"/>
                <a:gd name="T13" fmla="*/ 81210275 h 143"/>
                <a:gd name="T14" fmla="*/ 13102831 w 120"/>
                <a:gd name="T15" fmla="*/ 109556976 h 143"/>
                <a:gd name="T16" fmla="*/ 30299958 w 120"/>
                <a:gd name="T17" fmla="*/ 62056743 h 143"/>
                <a:gd name="T18" fmla="*/ 0 w 120"/>
                <a:gd name="T19" fmla="*/ 45202160 h 143"/>
                <a:gd name="T20" fmla="*/ 37670414 w 120"/>
                <a:gd name="T21" fmla="*/ 45202160 h 143"/>
                <a:gd name="T22" fmla="*/ 49136070 w 120"/>
                <a:gd name="T23" fmla="*/ 0 h 14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0" h="143">
                  <a:moveTo>
                    <a:pt x="60" y="0"/>
                  </a:moveTo>
                  <a:lnTo>
                    <a:pt x="60" y="0"/>
                  </a:lnTo>
                  <a:lnTo>
                    <a:pt x="75" y="59"/>
                  </a:lnTo>
                  <a:lnTo>
                    <a:pt x="120" y="59"/>
                  </a:lnTo>
                  <a:lnTo>
                    <a:pt x="83" y="81"/>
                  </a:lnTo>
                  <a:lnTo>
                    <a:pt x="104" y="143"/>
                  </a:lnTo>
                  <a:lnTo>
                    <a:pt x="60" y="106"/>
                  </a:lnTo>
                  <a:lnTo>
                    <a:pt x="16" y="143"/>
                  </a:lnTo>
                  <a:lnTo>
                    <a:pt x="37" y="81"/>
                  </a:lnTo>
                  <a:lnTo>
                    <a:pt x="0" y="59"/>
                  </a:lnTo>
                  <a:lnTo>
                    <a:pt x="46" y="59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D7674569-8397-44FB-9E13-49F79542F8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802" y="407350"/>
              <a:ext cx="31100" cy="62308"/>
            </a:xfrm>
            <a:custGeom>
              <a:avLst/>
              <a:gdLst>
                <a:gd name="T0" fmla="*/ 20090600 w 34"/>
                <a:gd name="T1" fmla="*/ 43815450 h 71"/>
                <a:gd name="T2" fmla="*/ 20090600 w 34"/>
                <a:gd name="T3" fmla="*/ 43815450 h 71"/>
                <a:gd name="T4" fmla="*/ 20090600 w 34"/>
                <a:gd name="T5" fmla="*/ 0 h 71"/>
                <a:gd name="T6" fmla="*/ 20090600 w 34"/>
                <a:gd name="T7" fmla="*/ 768277 h 71"/>
                <a:gd name="T8" fmla="*/ 0 w 34"/>
                <a:gd name="T9" fmla="*/ 4612291 h 71"/>
                <a:gd name="T10" fmla="*/ 0 w 34"/>
                <a:gd name="T11" fmla="*/ 4612291 h 71"/>
                <a:gd name="T12" fmla="*/ 0 w 34"/>
                <a:gd name="T13" fmla="*/ 8455429 h 71"/>
                <a:gd name="T14" fmla="*/ 5022650 w 34"/>
                <a:gd name="T15" fmla="*/ 9224582 h 71"/>
                <a:gd name="T16" fmla="*/ 9208344 w 34"/>
                <a:gd name="T17" fmla="*/ 13836873 h 71"/>
                <a:gd name="T18" fmla="*/ 9208344 w 34"/>
                <a:gd name="T19" fmla="*/ 43815450 h 71"/>
                <a:gd name="T20" fmla="*/ 836956 w 34"/>
                <a:gd name="T21" fmla="*/ 50734326 h 71"/>
                <a:gd name="T22" fmla="*/ 836956 w 34"/>
                <a:gd name="T23" fmla="*/ 50734326 h 71"/>
                <a:gd name="T24" fmla="*/ 836956 w 34"/>
                <a:gd name="T25" fmla="*/ 54577463 h 71"/>
                <a:gd name="T26" fmla="*/ 28461074 w 34"/>
                <a:gd name="T27" fmla="*/ 54577463 h 71"/>
                <a:gd name="T28" fmla="*/ 28461074 w 34"/>
                <a:gd name="T29" fmla="*/ 50734326 h 71"/>
                <a:gd name="T30" fmla="*/ 28461074 w 34"/>
                <a:gd name="T31" fmla="*/ 50734326 h 71"/>
                <a:gd name="T32" fmla="*/ 20090600 w 34"/>
                <a:gd name="T33" fmla="*/ 43815450 h 7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4" h="71">
                  <a:moveTo>
                    <a:pt x="24" y="57"/>
                  </a:moveTo>
                  <a:lnTo>
                    <a:pt x="24" y="57"/>
                  </a:lnTo>
                  <a:lnTo>
                    <a:pt x="24" y="0"/>
                  </a:lnTo>
                  <a:lnTo>
                    <a:pt x="24" y="1"/>
                  </a:lnTo>
                  <a:cubicBezTo>
                    <a:pt x="14" y="3"/>
                    <a:pt x="7" y="5"/>
                    <a:pt x="0" y="6"/>
                  </a:cubicBezTo>
                  <a:lnTo>
                    <a:pt x="0" y="6"/>
                  </a:lnTo>
                  <a:lnTo>
                    <a:pt x="0" y="11"/>
                  </a:lnTo>
                  <a:lnTo>
                    <a:pt x="6" y="12"/>
                  </a:lnTo>
                  <a:cubicBezTo>
                    <a:pt x="10" y="12"/>
                    <a:pt x="11" y="12"/>
                    <a:pt x="11" y="18"/>
                  </a:cubicBezTo>
                  <a:lnTo>
                    <a:pt x="11" y="57"/>
                  </a:lnTo>
                  <a:cubicBezTo>
                    <a:pt x="11" y="64"/>
                    <a:pt x="10" y="65"/>
                    <a:pt x="1" y="66"/>
                  </a:cubicBezTo>
                  <a:lnTo>
                    <a:pt x="1" y="66"/>
                  </a:lnTo>
                  <a:lnTo>
                    <a:pt x="1" y="71"/>
                  </a:lnTo>
                  <a:lnTo>
                    <a:pt x="34" y="71"/>
                  </a:lnTo>
                  <a:lnTo>
                    <a:pt x="34" y="66"/>
                  </a:lnTo>
                  <a:cubicBezTo>
                    <a:pt x="25" y="65"/>
                    <a:pt x="24" y="64"/>
                    <a:pt x="24" y="57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FF9534FB-B1E5-4BC9-904A-4E52D3C1A66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9303" y="407950"/>
              <a:ext cx="42601" cy="61708"/>
            </a:xfrm>
            <a:custGeom>
              <a:avLst/>
              <a:gdLst>
                <a:gd name="T0" fmla="*/ 27076108 w 47"/>
                <a:gd name="T1" fmla="*/ 24031139 h 70"/>
                <a:gd name="T2" fmla="*/ 27076108 w 47"/>
                <a:gd name="T3" fmla="*/ 24031139 h 70"/>
                <a:gd name="T4" fmla="*/ 33640288 w 47"/>
                <a:gd name="T5" fmla="*/ 19379609 h 70"/>
                <a:gd name="T6" fmla="*/ 36101175 w 47"/>
                <a:gd name="T7" fmla="*/ 13178452 h 70"/>
                <a:gd name="T8" fmla="*/ 20511928 w 47"/>
                <a:gd name="T9" fmla="*/ 0 h 70"/>
                <a:gd name="T10" fmla="*/ 2461794 w 47"/>
                <a:gd name="T11" fmla="*/ 13953706 h 70"/>
                <a:gd name="T12" fmla="*/ 11486861 w 47"/>
                <a:gd name="T13" fmla="*/ 27132158 h 70"/>
                <a:gd name="T14" fmla="*/ 4102386 w 47"/>
                <a:gd name="T15" fmla="*/ 32558061 h 70"/>
                <a:gd name="T16" fmla="*/ 0 w 47"/>
                <a:gd name="T17" fmla="*/ 40309729 h 70"/>
                <a:gd name="T18" fmla="*/ 18871337 w 47"/>
                <a:gd name="T19" fmla="*/ 54263435 h 70"/>
                <a:gd name="T20" fmla="*/ 38562969 w 47"/>
                <a:gd name="T21" fmla="*/ 38759219 h 70"/>
                <a:gd name="T22" fmla="*/ 27076108 w 47"/>
                <a:gd name="T23" fmla="*/ 24031139 h 70"/>
                <a:gd name="T24" fmla="*/ 26255812 w 47"/>
                <a:gd name="T25" fmla="*/ 46511768 h 70"/>
                <a:gd name="T26" fmla="*/ 26255812 w 47"/>
                <a:gd name="T27" fmla="*/ 46511768 h 70"/>
                <a:gd name="T28" fmla="*/ 19691632 w 47"/>
                <a:gd name="T29" fmla="*/ 48837532 h 70"/>
                <a:gd name="T30" fmla="*/ 10666565 w 47"/>
                <a:gd name="T31" fmla="*/ 39534474 h 70"/>
                <a:gd name="T32" fmla="*/ 15589247 w 47"/>
                <a:gd name="T33" fmla="*/ 29457042 h 70"/>
                <a:gd name="T34" fmla="*/ 28716700 w 47"/>
                <a:gd name="T35" fmla="*/ 41860238 h 70"/>
                <a:gd name="T36" fmla="*/ 26255812 w 47"/>
                <a:gd name="T37" fmla="*/ 46511768 h 70"/>
                <a:gd name="T38" fmla="*/ 19691632 w 47"/>
                <a:gd name="T39" fmla="*/ 5426784 h 70"/>
                <a:gd name="T40" fmla="*/ 19691632 w 47"/>
                <a:gd name="T41" fmla="*/ 5426784 h 70"/>
                <a:gd name="T42" fmla="*/ 27076108 w 47"/>
                <a:gd name="T43" fmla="*/ 13178452 h 70"/>
                <a:gd name="T44" fmla="*/ 22973722 w 47"/>
                <a:gd name="T45" fmla="*/ 22480629 h 70"/>
                <a:gd name="T46" fmla="*/ 12307157 w 47"/>
                <a:gd name="T47" fmla="*/ 10852687 h 70"/>
                <a:gd name="T48" fmla="*/ 19691632 w 47"/>
                <a:gd name="T49" fmla="*/ 5426784 h 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47" h="70">
                  <a:moveTo>
                    <a:pt x="33" y="31"/>
                  </a:moveTo>
                  <a:lnTo>
                    <a:pt x="33" y="31"/>
                  </a:lnTo>
                  <a:cubicBezTo>
                    <a:pt x="37" y="28"/>
                    <a:pt x="40" y="26"/>
                    <a:pt x="41" y="25"/>
                  </a:cubicBezTo>
                  <a:cubicBezTo>
                    <a:pt x="43" y="23"/>
                    <a:pt x="44" y="20"/>
                    <a:pt x="44" y="17"/>
                  </a:cubicBezTo>
                  <a:cubicBezTo>
                    <a:pt x="44" y="7"/>
                    <a:pt x="36" y="0"/>
                    <a:pt x="25" y="0"/>
                  </a:cubicBezTo>
                  <a:cubicBezTo>
                    <a:pt x="13" y="0"/>
                    <a:pt x="3" y="8"/>
                    <a:pt x="3" y="18"/>
                  </a:cubicBezTo>
                  <a:cubicBezTo>
                    <a:pt x="3" y="25"/>
                    <a:pt x="7" y="31"/>
                    <a:pt x="14" y="35"/>
                  </a:cubicBezTo>
                  <a:cubicBezTo>
                    <a:pt x="11" y="37"/>
                    <a:pt x="7" y="40"/>
                    <a:pt x="5" y="42"/>
                  </a:cubicBezTo>
                  <a:cubicBezTo>
                    <a:pt x="3" y="44"/>
                    <a:pt x="0" y="47"/>
                    <a:pt x="0" y="52"/>
                  </a:cubicBezTo>
                  <a:cubicBezTo>
                    <a:pt x="0" y="63"/>
                    <a:pt x="10" y="70"/>
                    <a:pt x="23" y="70"/>
                  </a:cubicBezTo>
                  <a:cubicBezTo>
                    <a:pt x="33" y="70"/>
                    <a:pt x="47" y="64"/>
                    <a:pt x="47" y="50"/>
                  </a:cubicBezTo>
                  <a:cubicBezTo>
                    <a:pt x="47" y="40"/>
                    <a:pt x="40" y="35"/>
                    <a:pt x="33" y="31"/>
                  </a:cubicBezTo>
                  <a:close/>
                  <a:moveTo>
                    <a:pt x="32" y="60"/>
                  </a:moveTo>
                  <a:lnTo>
                    <a:pt x="32" y="60"/>
                  </a:lnTo>
                  <a:cubicBezTo>
                    <a:pt x="31" y="62"/>
                    <a:pt x="27" y="63"/>
                    <a:pt x="24" y="63"/>
                  </a:cubicBezTo>
                  <a:cubicBezTo>
                    <a:pt x="20" y="63"/>
                    <a:pt x="13" y="61"/>
                    <a:pt x="13" y="51"/>
                  </a:cubicBezTo>
                  <a:cubicBezTo>
                    <a:pt x="13" y="46"/>
                    <a:pt x="15" y="41"/>
                    <a:pt x="19" y="38"/>
                  </a:cubicBezTo>
                  <a:cubicBezTo>
                    <a:pt x="29" y="43"/>
                    <a:pt x="35" y="46"/>
                    <a:pt x="35" y="54"/>
                  </a:cubicBezTo>
                  <a:cubicBezTo>
                    <a:pt x="35" y="56"/>
                    <a:pt x="34" y="58"/>
                    <a:pt x="32" y="60"/>
                  </a:cubicBezTo>
                  <a:close/>
                  <a:moveTo>
                    <a:pt x="24" y="7"/>
                  </a:moveTo>
                  <a:lnTo>
                    <a:pt x="24" y="7"/>
                  </a:lnTo>
                  <a:cubicBezTo>
                    <a:pt x="28" y="7"/>
                    <a:pt x="33" y="10"/>
                    <a:pt x="33" y="17"/>
                  </a:cubicBezTo>
                  <a:cubicBezTo>
                    <a:pt x="33" y="23"/>
                    <a:pt x="31" y="27"/>
                    <a:pt x="28" y="29"/>
                  </a:cubicBezTo>
                  <a:cubicBezTo>
                    <a:pt x="21" y="25"/>
                    <a:pt x="15" y="22"/>
                    <a:pt x="15" y="14"/>
                  </a:cubicBezTo>
                  <a:cubicBezTo>
                    <a:pt x="15" y="10"/>
                    <a:pt x="19" y="7"/>
                    <a:pt x="24" y="7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BEB30370-DEE7-4693-80C3-FAAC32C8A0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04" y="407950"/>
              <a:ext cx="44401" cy="62408"/>
            </a:xfrm>
            <a:custGeom>
              <a:avLst/>
              <a:gdLst>
                <a:gd name="T0" fmla="*/ 19727636 w 49"/>
                <a:gd name="T1" fmla="*/ 20017814 h 71"/>
                <a:gd name="T2" fmla="*/ 19727636 w 49"/>
                <a:gd name="T3" fmla="*/ 20017814 h 71"/>
                <a:gd name="T4" fmla="*/ 9864271 w 49"/>
                <a:gd name="T5" fmla="*/ 22328102 h 71"/>
                <a:gd name="T6" fmla="*/ 9864271 w 49"/>
                <a:gd name="T7" fmla="*/ 7699497 h 71"/>
                <a:gd name="T8" fmla="*/ 37812435 w 49"/>
                <a:gd name="T9" fmla="*/ 7699497 h 71"/>
                <a:gd name="T10" fmla="*/ 37812435 w 49"/>
                <a:gd name="T11" fmla="*/ 0 h 71"/>
                <a:gd name="T12" fmla="*/ 1643743 w 49"/>
                <a:gd name="T13" fmla="*/ 0 h 71"/>
                <a:gd name="T14" fmla="*/ 1643743 w 49"/>
                <a:gd name="T15" fmla="*/ 30797109 h 71"/>
                <a:gd name="T16" fmla="*/ 2465615 w 49"/>
                <a:gd name="T17" fmla="*/ 30027599 h 71"/>
                <a:gd name="T18" fmla="*/ 13973629 w 49"/>
                <a:gd name="T19" fmla="*/ 26947800 h 71"/>
                <a:gd name="T20" fmla="*/ 14796407 w 49"/>
                <a:gd name="T21" fmla="*/ 26947800 h 71"/>
                <a:gd name="T22" fmla="*/ 27948164 w 49"/>
                <a:gd name="T23" fmla="*/ 38496606 h 71"/>
                <a:gd name="T24" fmla="*/ 14796407 w 49"/>
                <a:gd name="T25" fmla="*/ 48505513 h 71"/>
                <a:gd name="T26" fmla="*/ 4932136 w 49"/>
                <a:gd name="T27" fmla="*/ 43885815 h 71"/>
                <a:gd name="T28" fmla="*/ 4110264 w 49"/>
                <a:gd name="T29" fmla="*/ 42345916 h 71"/>
                <a:gd name="T30" fmla="*/ 4110264 w 49"/>
                <a:gd name="T31" fmla="*/ 41576405 h 71"/>
                <a:gd name="T32" fmla="*/ 0 w 49"/>
                <a:gd name="T33" fmla="*/ 41576405 h 71"/>
                <a:gd name="T34" fmla="*/ 0 w 49"/>
                <a:gd name="T35" fmla="*/ 50045413 h 71"/>
                <a:gd name="T36" fmla="*/ 1643743 w 49"/>
                <a:gd name="T37" fmla="*/ 52355701 h 71"/>
                <a:gd name="T38" fmla="*/ 13973629 w 49"/>
                <a:gd name="T39" fmla="*/ 54665111 h 71"/>
                <a:gd name="T40" fmla="*/ 35345914 w 49"/>
                <a:gd name="T41" fmla="*/ 46965614 h 71"/>
                <a:gd name="T42" fmla="*/ 40278050 w 49"/>
                <a:gd name="T43" fmla="*/ 36187197 h 71"/>
                <a:gd name="T44" fmla="*/ 19727636 w 49"/>
                <a:gd name="T45" fmla="*/ 20017814 h 7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49" h="71">
                  <a:moveTo>
                    <a:pt x="24" y="26"/>
                  </a:moveTo>
                  <a:lnTo>
                    <a:pt x="24" y="26"/>
                  </a:lnTo>
                  <a:cubicBezTo>
                    <a:pt x="22" y="26"/>
                    <a:pt x="18" y="26"/>
                    <a:pt x="12" y="29"/>
                  </a:cubicBezTo>
                  <a:lnTo>
                    <a:pt x="12" y="10"/>
                  </a:lnTo>
                  <a:lnTo>
                    <a:pt x="46" y="10"/>
                  </a:lnTo>
                  <a:lnTo>
                    <a:pt x="46" y="0"/>
                  </a:lnTo>
                  <a:lnTo>
                    <a:pt x="2" y="0"/>
                  </a:lnTo>
                  <a:lnTo>
                    <a:pt x="2" y="40"/>
                  </a:lnTo>
                  <a:lnTo>
                    <a:pt x="3" y="39"/>
                  </a:lnTo>
                  <a:cubicBezTo>
                    <a:pt x="5" y="38"/>
                    <a:pt x="10" y="35"/>
                    <a:pt x="17" y="35"/>
                  </a:cubicBezTo>
                  <a:cubicBezTo>
                    <a:pt x="17" y="35"/>
                    <a:pt x="18" y="35"/>
                    <a:pt x="18" y="35"/>
                  </a:cubicBezTo>
                  <a:cubicBezTo>
                    <a:pt x="26" y="35"/>
                    <a:pt x="34" y="40"/>
                    <a:pt x="34" y="50"/>
                  </a:cubicBezTo>
                  <a:cubicBezTo>
                    <a:pt x="34" y="58"/>
                    <a:pt x="28" y="63"/>
                    <a:pt x="18" y="63"/>
                  </a:cubicBezTo>
                  <a:cubicBezTo>
                    <a:pt x="12" y="63"/>
                    <a:pt x="7" y="61"/>
                    <a:pt x="6" y="57"/>
                  </a:cubicBezTo>
                  <a:cubicBezTo>
                    <a:pt x="6" y="56"/>
                    <a:pt x="6" y="55"/>
                    <a:pt x="5" y="55"/>
                  </a:cubicBezTo>
                  <a:lnTo>
                    <a:pt x="5" y="54"/>
                  </a:lnTo>
                  <a:lnTo>
                    <a:pt x="0" y="54"/>
                  </a:lnTo>
                  <a:lnTo>
                    <a:pt x="0" y="65"/>
                  </a:lnTo>
                  <a:cubicBezTo>
                    <a:pt x="0" y="66"/>
                    <a:pt x="1" y="67"/>
                    <a:pt x="2" y="68"/>
                  </a:cubicBezTo>
                  <a:cubicBezTo>
                    <a:pt x="5" y="70"/>
                    <a:pt x="11" y="71"/>
                    <a:pt x="17" y="71"/>
                  </a:cubicBezTo>
                  <a:cubicBezTo>
                    <a:pt x="28" y="71"/>
                    <a:pt x="37" y="67"/>
                    <a:pt x="43" y="61"/>
                  </a:cubicBezTo>
                  <a:cubicBezTo>
                    <a:pt x="47" y="57"/>
                    <a:pt x="49" y="53"/>
                    <a:pt x="49" y="47"/>
                  </a:cubicBezTo>
                  <a:cubicBezTo>
                    <a:pt x="49" y="34"/>
                    <a:pt x="39" y="26"/>
                    <a:pt x="24" y="26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A2B26B0A-04C6-42A2-AB6E-2CE1EC3833A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906" y="407950"/>
              <a:ext cx="45101" cy="62408"/>
            </a:xfrm>
            <a:custGeom>
              <a:avLst/>
              <a:gdLst>
                <a:gd name="T0" fmla="*/ 28467751 w 50"/>
                <a:gd name="T1" fmla="*/ 22328102 h 71"/>
                <a:gd name="T2" fmla="*/ 28467751 w 50"/>
                <a:gd name="T3" fmla="*/ 22328102 h 71"/>
                <a:gd name="T4" fmla="*/ 38227608 w 50"/>
                <a:gd name="T5" fmla="*/ 10779296 h 71"/>
                <a:gd name="T6" fmla="*/ 18706993 w 50"/>
                <a:gd name="T7" fmla="*/ 0 h 71"/>
                <a:gd name="T8" fmla="*/ 4879928 w 50"/>
                <a:gd name="T9" fmla="*/ 2309410 h 71"/>
                <a:gd name="T10" fmla="*/ 2439964 w 50"/>
                <a:gd name="T11" fmla="*/ 4619698 h 71"/>
                <a:gd name="T12" fmla="*/ 2439964 w 50"/>
                <a:gd name="T13" fmla="*/ 11548806 h 71"/>
                <a:gd name="T14" fmla="*/ 6507172 w 50"/>
                <a:gd name="T15" fmla="*/ 11548806 h 71"/>
                <a:gd name="T16" fmla="*/ 7319892 w 50"/>
                <a:gd name="T17" fmla="*/ 10779296 h 71"/>
                <a:gd name="T18" fmla="*/ 17080651 w 50"/>
                <a:gd name="T19" fmla="*/ 5389209 h 71"/>
                <a:gd name="T20" fmla="*/ 26026885 w 50"/>
                <a:gd name="T21" fmla="*/ 12319195 h 71"/>
                <a:gd name="T22" fmla="*/ 14640687 w 50"/>
                <a:gd name="T23" fmla="*/ 22328102 h 71"/>
                <a:gd name="T24" fmla="*/ 14640687 w 50"/>
                <a:gd name="T25" fmla="*/ 23097612 h 71"/>
                <a:gd name="T26" fmla="*/ 14640687 w 50"/>
                <a:gd name="T27" fmla="*/ 26947800 h 71"/>
                <a:gd name="T28" fmla="*/ 16267029 w 50"/>
                <a:gd name="T29" fmla="*/ 26947800 h 71"/>
                <a:gd name="T30" fmla="*/ 28467751 w 50"/>
                <a:gd name="T31" fmla="*/ 38496606 h 71"/>
                <a:gd name="T32" fmla="*/ 15453407 w 50"/>
                <a:gd name="T33" fmla="*/ 48505513 h 71"/>
                <a:gd name="T34" fmla="*/ 4879928 w 50"/>
                <a:gd name="T35" fmla="*/ 41576405 h 71"/>
                <a:gd name="T36" fmla="*/ 4879928 w 50"/>
                <a:gd name="T37" fmla="*/ 41576405 h 71"/>
                <a:gd name="T38" fmla="*/ 0 w 50"/>
                <a:gd name="T39" fmla="*/ 41576405 h 71"/>
                <a:gd name="T40" fmla="*/ 0 w 50"/>
                <a:gd name="T41" fmla="*/ 50045413 h 71"/>
                <a:gd name="T42" fmla="*/ 2439964 w 50"/>
                <a:gd name="T43" fmla="*/ 52355701 h 71"/>
                <a:gd name="T44" fmla="*/ 14640687 w 50"/>
                <a:gd name="T45" fmla="*/ 54665111 h 71"/>
                <a:gd name="T46" fmla="*/ 40667572 w 50"/>
                <a:gd name="T47" fmla="*/ 36187197 h 71"/>
                <a:gd name="T48" fmla="*/ 28467751 w 50"/>
                <a:gd name="T49" fmla="*/ 22328102 h 7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0" h="71">
                  <a:moveTo>
                    <a:pt x="35" y="29"/>
                  </a:moveTo>
                  <a:lnTo>
                    <a:pt x="35" y="29"/>
                  </a:lnTo>
                  <a:cubicBezTo>
                    <a:pt x="41" y="26"/>
                    <a:pt x="47" y="21"/>
                    <a:pt x="47" y="14"/>
                  </a:cubicBezTo>
                  <a:cubicBezTo>
                    <a:pt x="47" y="12"/>
                    <a:pt x="46" y="0"/>
                    <a:pt x="23" y="0"/>
                  </a:cubicBezTo>
                  <a:cubicBezTo>
                    <a:pt x="17" y="0"/>
                    <a:pt x="11" y="1"/>
                    <a:pt x="6" y="3"/>
                  </a:cubicBezTo>
                  <a:cubicBezTo>
                    <a:pt x="4" y="4"/>
                    <a:pt x="3" y="4"/>
                    <a:pt x="3" y="6"/>
                  </a:cubicBezTo>
                  <a:lnTo>
                    <a:pt x="3" y="15"/>
                  </a:lnTo>
                  <a:lnTo>
                    <a:pt x="8" y="15"/>
                  </a:lnTo>
                  <a:lnTo>
                    <a:pt x="9" y="14"/>
                  </a:lnTo>
                  <a:cubicBezTo>
                    <a:pt x="9" y="10"/>
                    <a:pt x="14" y="7"/>
                    <a:pt x="21" y="7"/>
                  </a:cubicBezTo>
                  <a:cubicBezTo>
                    <a:pt x="29" y="7"/>
                    <a:pt x="32" y="12"/>
                    <a:pt x="32" y="16"/>
                  </a:cubicBezTo>
                  <a:cubicBezTo>
                    <a:pt x="32" y="25"/>
                    <a:pt x="23" y="29"/>
                    <a:pt x="18" y="29"/>
                  </a:cubicBezTo>
                  <a:cubicBezTo>
                    <a:pt x="18" y="30"/>
                    <a:pt x="18" y="30"/>
                    <a:pt x="18" y="30"/>
                  </a:cubicBezTo>
                  <a:lnTo>
                    <a:pt x="18" y="35"/>
                  </a:lnTo>
                  <a:cubicBezTo>
                    <a:pt x="19" y="35"/>
                    <a:pt x="19" y="35"/>
                    <a:pt x="20" y="35"/>
                  </a:cubicBezTo>
                  <a:cubicBezTo>
                    <a:pt x="20" y="35"/>
                    <a:pt x="35" y="37"/>
                    <a:pt x="35" y="50"/>
                  </a:cubicBezTo>
                  <a:cubicBezTo>
                    <a:pt x="35" y="58"/>
                    <a:pt x="28" y="63"/>
                    <a:pt x="19" y="63"/>
                  </a:cubicBezTo>
                  <a:cubicBezTo>
                    <a:pt x="11" y="63"/>
                    <a:pt x="6" y="60"/>
                    <a:pt x="6" y="54"/>
                  </a:cubicBezTo>
                  <a:lnTo>
                    <a:pt x="6" y="54"/>
                  </a:lnTo>
                  <a:lnTo>
                    <a:pt x="0" y="54"/>
                  </a:lnTo>
                  <a:lnTo>
                    <a:pt x="0" y="65"/>
                  </a:lnTo>
                  <a:cubicBezTo>
                    <a:pt x="0" y="66"/>
                    <a:pt x="1" y="67"/>
                    <a:pt x="3" y="68"/>
                  </a:cubicBezTo>
                  <a:cubicBezTo>
                    <a:pt x="5" y="70"/>
                    <a:pt x="11" y="71"/>
                    <a:pt x="18" y="71"/>
                  </a:cubicBezTo>
                  <a:cubicBezTo>
                    <a:pt x="36" y="71"/>
                    <a:pt x="50" y="61"/>
                    <a:pt x="50" y="47"/>
                  </a:cubicBezTo>
                  <a:cubicBezTo>
                    <a:pt x="50" y="36"/>
                    <a:pt x="40" y="31"/>
                    <a:pt x="35" y="29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0A9C6AC9-60C8-4F08-9A8C-1856D01D63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310" y="231229"/>
              <a:ext cx="211503" cy="159620"/>
            </a:xfrm>
            <a:custGeom>
              <a:avLst/>
              <a:gdLst>
                <a:gd name="T0" fmla="*/ 126599911 w 234"/>
                <a:gd name="T1" fmla="*/ 139747367 h 182"/>
                <a:gd name="T2" fmla="*/ 126599911 w 234"/>
                <a:gd name="T3" fmla="*/ 139747367 h 182"/>
                <a:gd name="T4" fmla="*/ 126599911 w 234"/>
                <a:gd name="T5" fmla="*/ 132836499 h 182"/>
                <a:gd name="T6" fmla="*/ 145385716 w 234"/>
                <a:gd name="T7" fmla="*/ 108266178 h 182"/>
                <a:gd name="T8" fmla="*/ 144569531 w 234"/>
                <a:gd name="T9" fmla="*/ 24571197 h 182"/>
                <a:gd name="T10" fmla="*/ 143752443 w 234"/>
                <a:gd name="T11" fmla="*/ 24571197 h 182"/>
                <a:gd name="T12" fmla="*/ 91478663 w 234"/>
                <a:gd name="T13" fmla="*/ 138212105 h 182"/>
                <a:gd name="T14" fmla="*/ 85761755 w 234"/>
                <a:gd name="T15" fmla="*/ 138212105 h 182"/>
                <a:gd name="T16" fmla="*/ 37571610 w 234"/>
                <a:gd name="T17" fmla="*/ 26874527 h 182"/>
                <a:gd name="T18" fmla="*/ 36754521 w 234"/>
                <a:gd name="T19" fmla="*/ 26874527 h 182"/>
                <a:gd name="T20" fmla="*/ 33487975 w 234"/>
                <a:gd name="T21" fmla="*/ 84463051 h 182"/>
                <a:gd name="T22" fmla="*/ 33487975 w 234"/>
                <a:gd name="T23" fmla="*/ 119783708 h 182"/>
                <a:gd name="T24" fmla="*/ 53907053 w 234"/>
                <a:gd name="T25" fmla="*/ 132069306 h 182"/>
                <a:gd name="T26" fmla="*/ 53907053 w 234"/>
                <a:gd name="T27" fmla="*/ 139747367 h 182"/>
                <a:gd name="T28" fmla="*/ 0 w 234"/>
                <a:gd name="T29" fmla="*/ 139747367 h 182"/>
                <a:gd name="T30" fmla="*/ 0 w 234"/>
                <a:gd name="T31" fmla="*/ 132069306 h 182"/>
                <a:gd name="T32" fmla="*/ 18785805 w 234"/>
                <a:gd name="T33" fmla="*/ 119783708 h 182"/>
                <a:gd name="T34" fmla="*/ 22869440 w 234"/>
                <a:gd name="T35" fmla="*/ 79855513 h 182"/>
                <a:gd name="T36" fmla="*/ 26953978 w 234"/>
                <a:gd name="T37" fmla="*/ 36856795 h 182"/>
                <a:gd name="T38" fmla="*/ 7351085 w 234"/>
                <a:gd name="T39" fmla="*/ 6910868 h 182"/>
                <a:gd name="T40" fmla="*/ 7351085 w 234"/>
                <a:gd name="T41" fmla="*/ 0 h 182"/>
                <a:gd name="T42" fmla="*/ 50640507 w 234"/>
                <a:gd name="T43" fmla="*/ 0 h 182"/>
                <a:gd name="T44" fmla="*/ 98012659 w 234"/>
                <a:gd name="T45" fmla="*/ 99051980 h 182"/>
                <a:gd name="T46" fmla="*/ 145385716 w 234"/>
                <a:gd name="T47" fmla="*/ 0 h 182"/>
                <a:gd name="T48" fmla="*/ 188675138 w 234"/>
                <a:gd name="T49" fmla="*/ 0 h 182"/>
                <a:gd name="T50" fmla="*/ 188675138 w 234"/>
                <a:gd name="T51" fmla="*/ 6910868 h 182"/>
                <a:gd name="T52" fmla="*/ 169072244 w 234"/>
                <a:gd name="T53" fmla="*/ 29177858 h 182"/>
                <a:gd name="T54" fmla="*/ 171522606 w 234"/>
                <a:gd name="T55" fmla="*/ 108266178 h 182"/>
                <a:gd name="T56" fmla="*/ 191125499 w 234"/>
                <a:gd name="T57" fmla="*/ 132836499 h 182"/>
                <a:gd name="T58" fmla="*/ 191125499 w 234"/>
                <a:gd name="T59" fmla="*/ 139747367 h 182"/>
                <a:gd name="T60" fmla="*/ 126599911 w 234"/>
                <a:gd name="T61" fmla="*/ 139747367 h 18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234" h="182">
                  <a:moveTo>
                    <a:pt x="155" y="182"/>
                  </a:moveTo>
                  <a:lnTo>
                    <a:pt x="155" y="182"/>
                  </a:lnTo>
                  <a:lnTo>
                    <a:pt x="155" y="173"/>
                  </a:lnTo>
                  <a:cubicBezTo>
                    <a:pt x="176" y="171"/>
                    <a:pt x="178" y="169"/>
                    <a:pt x="178" y="141"/>
                  </a:cubicBezTo>
                  <a:lnTo>
                    <a:pt x="177" y="32"/>
                  </a:lnTo>
                  <a:lnTo>
                    <a:pt x="176" y="32"/>
                  </a:lnTo>
                  <a:lnTo>
                    <a:pt x="112" y="180"/>
                  </a:lnTo>
                  <a:lnTo>
                    <a:pt x="105" y="180"/>
                  </a:lnTo>
                  <a:lnTo>
                    <a:pt x="46" y="35"/>
                  </a:lnTo>
                  <a:lnTo>
                    <a:pt x="45" y="35"/>
                  </a:lnTo>
                  <a:lnTo>
                    <a:pt x="41" y="110"/>
                  </a:lnTo>
                  <a:cubicBezTo>
                    <a:pt x="40" y="133"/>
                    <a:pt x="40" y="146"/>
                    <a:pt x="41" y="156"/>
                  </a:cubicBezTo>
                  <a:cubicBezTo>
                    <a:pt x="42" y="169"/>
                    <a:pt x="47" y="171"/>
                    <a:pt x="66" y="172"/>
                  </a:cubicBezTo>
                  <a:lnTo>
                    <a:pt x="66" y="182"/>
                  </a:lnTo>
                  <a:lnTo>
                    <a:pt x="0" y="182"/>
                  </a:lnTo>
                  <a:lnTo>
                    <a:pt x="0" y="172"/>
                  </a:lnTo>
                  <a:cubicBezTo>
                    <a:pt x="16" y="171"/>
                    <a:pt x="21" y="167"/>
                    <a:pt x="23" y="156"/>
                  </a:cubicBezTo>
                  <a:cubicBezTo>
                    <a:pt x="25" y="147"/>
                    <a:pt x="26" y="133"/>
                    <a:pt x="28" y="104"/>
                  </a:cubicBezTo>
                  <a:lnTo>
                    <a:pt x="33" y="48"/>
                  </a:lnTo>
                  <a:cubicBezTo>
                    <a:pt x="35" y="14"/>
                    <a:pt x="33" y="11"/>
                    <a:pt x="9" y="9"/>
                  </a:cubicBezTo>
                  <a:lnTo>
                    <a:pt x="9" y="0"/>
                  </a:lnTo>
                  <a:lnTo>
                    <a:pt x="62" y="0"/>
                  </a:lnTo>
                  <a:lnTo>
                    <a:pt x="120" y="129"/>
                  </a:lnTo>
                  <a:lnTo>
                    <a:pt x="178" y="0"/>
                  </a:lnTo>
                  <a:lnTo>
                    <a:pt x="231" y="0"/>
                  </a:lnTo>
                  <a:lnTo>
                    <a:pt x="231" y="9"/>
                  </a:lnTo>
                  <a:cubicBezTo>
                    <a:pt x="208" y="11"/>
                    <a:pt x="207" y="13"/>
                    <a:pt x="207" y="38"/>
                  </a:cubicBezTo>
                  <a:lnTo>
                    <a:pt x="210" y="141"/>
                  </a:lnTo>
                  <a:cubicBezTo>
                    <a:pt x="211" y="169"/>
                    <a:pt x="212" y="171"/>
                    <a:pt x="234" y="173"/>
                  </a:cubicBezTo>
                  <a:lnTo>
                    <a:pt x="234" y="182"/>
                  </a:lnTo>
                  <a:lnTo>
                    <a:pt x="155" y="182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533601A1-6F62-479A-9B3B-E515B1F07B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6713" y="271234"/>
              <a:ext cx="137202" cy="119615"/>
            </a:xfrm>
            <a:custGeom>
              <a:avLst/>
              <a:gdLst>
                <a:gd name="T0" fmla="*/ 68419568 w 152"/>
                <a:gd name="T1" fmla="*/ 104924486 h 136"/>
                <a:gd name="T2" fmla="*/ 68419568 w 152"/>
                <a:gd name="T3" fmla="*/ 104924486 h 136"/>
                <a:gd name="T4" fmla="*/ 68419568 w 152"/>
                <a:gd name="T5" fmla="*/ 97981084 h 136"/>
                <a:gd name="T6" fmla="*/ 73306487 w 152"/>
                <a:gd name="T7" fmla="*/ 97209399 h 136"/>
                <a:gd name="T8" fmla="*/ 77379220 w 152"/>
                <a:gd name="T9" fmla="*/ 87180137 h 136"/>
                <a:gd name="T10" fmla="*/ 72492301 w 152"/>
                <a:gd name="T11" fmla="*/ 73292452 h 136"/>
                <a:gd name="T12" fmla="*/ 35838607 w 152"/>
                <a:gd name="T13" fmla="*/ 73292452 h 136"/>
                <a:gd name="T14" fmla="*/ 30951688 w 152"/>
                <a:gd name="T15" fmla="*/ 87180137 h 136"/>
                <a:gd name="T16" fmla="*/ 36653695 w 152"/>
                <a:gd name="T17" fmla="*/ 97209399 h 136"/>
                <a:gd name="T18" fmla="*/ 42354799 w 152"/>
                <a:gd name="T19" fmla="*/ 97981084 h 136"/>
                <a:gd name="T20" fmla="*/ 42354799 w 152"/>
                <a:gd name="T21" fmla="*/ 104924486 h 136"/>
                <a:gd name="T22" fmla="*/ 0 w 152"/>
                <a:gd name="T23" fmla="*/ 104924486 h 136"/>
                <a:gd name="T24" fmla="*/ 0 w 152"/>
                <a:gd name="T25" fmla="*/ 97981084 h 136"/>
                <a:gd name="T26" fmla="*/ 21177851 w 152"/>
                <a:gd name="T27" fmla="*/ 81007540 h 136"/>
                <a:gd name="T28" fmla="*/ 56201369 w 152"/>
                <a:gd name="T29" fmla="*/ 2314175 h 136"/>
                <a:gd name="T30" fmla="*/ 67605383 w 152"/>
                <a:gd name="T31" fmla="*/ 0 h 136"/>
                <a:gd name="T32" fmla="*/ 104258175 w 152"/>
                <a:gd name="T33" fmla="*/ 84094278 h 136"/>
                <a:gd name="T34" fmla="*/ 123806752 w 152"/>
                <a:gd name="T35" fmla="*/ 97981084 h 136"/>
                <a:gd name="T36" fmla="*/ 123806752 w 152"/>
                <a:gd name="T37" fmla="*/ 104924486 h 136"/>
                <a:gd name="T38" fmla="*/ 68419568 w 152"/>
                <a:gd name="T39" fmla="*/ 104924486 h 136"/>
                <a:gd name="T40" fmla="*/ 54572998 w 152"/>
                <a:gd name="T41" fmla="*/ 27774491 h 136"/>
                <a:gd name="T42" fmla="*/ 54572998 w 152"/>
                <a:gd name="T43" fmla="*/ 27774491 h 136"/>
                <a:gd name="T44" fmla="*/ 53757910 w 152"/>
                <a:gd name="T45" fmla="*/ 27774491 h 136"/>
                <a:gd name="T46" fmla="*/ 39097154 w 152"/>
                <a:gd name="T47" fmla="*/ 64034874 h 136"/>
                <a:gd name="T48" fmla="*/ 68419568 w 152"/>
                <a:gd name="T49" fmla="*/ 64034874 h 136"/>
                <a:gd name="T50" fmla="*/ 54572998 w 152"/>
                <a:gd name="T51" fmla="*/ 27774491 h 1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52" h="136">
                  <a:moveTo>
                    <a:pt x="84" y="136"/>
                  </a:moveTo>
                  <a:lnTo>
                    <a:pt x="84" y="136"/>
                  </a:lnTo>
                  <a:lnTo>
                    <a:pt x="84" y="127"/>
                  </a:lnTo>
                  <a:lnTo>
                    <a:pt x="90" y="126"/>
                  </a:lnTo>
                  <a:cubicBezTo>
                    <a:pt x="97" y="125"/>
                    <a:pt x="99" y="123"/>
                    <a:pt x="95" y="113"/>
                  </a:cubicBezTo>
                  <a:lnTo>
                    <a:pt x="89" y="95"/>
                  </a:lnTo>
                  <a:lnTo>
                    <a:pt x="44" y="95"/>
                  </a:lnTo>
                  <a:cubicBezTo>
                    <a:pt x="42" y="100"/>
                    <a:pt x="40" y="106"/>
                    <a:pt x="38" y="113"/>
                  </a:cubicBezTo>
                  <a:cubicBezTo>
                    <a:pt x="35" y="123"/>
                    <a:pt x="38" y="125"/>
                    <a:pt x="45" y="126"/>
                  </a:cubicBezTo>
                  <a:lnTo>
                    <a:pt x="52" y="127"/>
                  </a:lnTo>
                  <a:lnTo>
                    <a:pt x="52" y="136"/>
                  </a:lnTo>
                  <a:lnTo>
                    <a:pt x="0" y="136"/>
                  </a:lnTo>
                  <a:lnTo>
                    <a:pt x="0" y="127"/>
                  </a:lnTo>
                  <a:cubicBezTo>
                    <a:pt x="13" y="125"/>
                    <a:pt x="18" y="123"/>
                    <a:pt x="26" y="105"/>
                  </a:cubicBezTo>
                  <a:lnTo>
                    <a:pt x="69" y="3"/>
                  </a:lnTo>
                  <a:lnTo>
                    <a:pt x="83" y="0"/>
                  </a:lnTo>
                  <a:lnTo>
                    <a:pt x="128" y="109"/>
                  </a:lnTo>
                  <a:cubicBezTo>
                    <a:pt x="134" y="123"/>
                    <a:pt x="139" y="126"/>
                    <a:pt x="152" y="127"/>
                  </a:cubicBezTo>
                  <a:lnTo>
                    <a:pt x="152" y="136"/>
                  </a:lnTo>
                  <a:lnTo>
                    <a:pt x="84" y="136"/>
                  </a:lnTo>
                  <a:close/>
                  <a:moveTo>
                    <a:pt x="67" y="36"/>
                  </a:moveTo>
                  <a:lnTo>
                    <a:pt x="67" y="36"/>
                  </a:lnTo>
                  <a:lnTo>
                    <a:pt x="66" y="36"/>
                  </a:lnTo>
                  <a:lnTo>
                    <a:pt x="48" y="83"/>
                  </a:lnTo>
                  <a:lnTo>
                    <a:pt x="84" y="83"/>
                  </a:lnTo>
                  <a:lnTo>
                    <a:pt x="67" y="36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0351BD66-D4F2-4230-BC64-7A28C0C82D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615" y="275034"/>
              <a:ext cx="139102" cy="116414"/>
            </a:xfrm>
            <a:custGeom>
              <a:avLst/>
              <a:gdLst>
                <a:gd name="T0" fmla="*/ 125611816 w 154"/>
                <a:gd name="T1" fmla="*/ 6877346 h 133"/>
                <a:gd name="T2" fmla="*/ 125611816 w 154"/>
                <a:gd name="T3" fmla="*/ 6877346 h 133"/>
                <a:gd name="T4" fmla="*/ 110114588 w 154"/>
                <a:gd name="T5" fmla="*/ 16048016 h 133"/>
                <a:gd name="T6" fmla="*/ 108483301 w 154"/>
                <a:gd name="T7" fmla="*/ 42794710 h 133"/>
                <a:gd name="T8" fmla="*/ 108483301 w 154"/>
                <a:gd name="T9" fmla="*/ 101638310 h 133"/>
                <a:gd name="T10" fmla="*/ 97879032 w 154"/>
                <a:gd name="T11" fmla="*/ 101638310 h 133"/>
                <a:gd name="T12" fmla="*/ 29364071 w 154"/>
                <a:gd name="T13" fmla="*/ 25218686 h 133"/>
                <a:gd name="T14" fmla="*/ 28548427 w 154"/>
                <a:gd name="T15" fmla="*/ 25218686 h 133"/>
                <a:gd name="T16" fmla="*/ 28548427 w 154"/>
                <a:gd name="T17" fmla="*/ 57314718 h 133"/>
                <a:gd name="T18" fmla="*/ 30179714 w 154"/>
                <a:gd name="T19" fmla="*/ 84061412 h 133"/>
                <a:gd name="T20" fmla="*/ 48123872 w 154"/>
                <a:gd name="T21" fmla="*/ 93996523 h 133"/>
                <a:gd name="T22" fmla="*/ 48123872 w 154"/>
                <a:gd name="T23" fmla="*/ 100873869 h 133"/>
                <a:gd name="T24" fmla="*/ 2446931 w 154"/>
                <a:gd name="T25" fmla="*/ 100873869 h 133"/>
                <a:gd name="T26" fmla="*/ 2446931 w 154"/>
                <a:gd name="T27" fmla="*/ 93996523 h 133"/>
                <a:gd name="T28" fmla="*/ 17944158 w 154"/>
                <a:gd name="T29" fmla="*/ 84825853 h 133"/>
                <a:gd name="T30" fmla="*/ 19575445 w 154"/>
                <a:gd name="T31" fmla="*/ 57314718 h 133"/>
                <a:gd name="T32" fmla="*/ 19575445 w 154"/>
                <a:gd name="T33" fmla="*/ 28275576 h 133"/>
                <a:gd name="T34" fmla="*/ 0 w 154"/>
                <a:gd name="T35" fmla="*/ 6877346 h 133"/>
                <a:gd name="T36" fmla="*/ 0 w 154"/>
                <a:gd name="T37" fmla="*/ 0 h 133"/>
                <a:gd name="T38" fmla="*/ 37520506 w 154"/>
                <a:gd name="T39" fmla="*/ 0 h 133"/>
                <a:gd name="T40" fmla="*/ 98694676 w 154"/>
                <a:gd name="T41" fmla="*/ 65720947 h 133"/>
                <a:gd name="T42" fmla="*/ 99510319 w 154"/>
                <a:gd name="T43" fmla="*/ 65720947 h 133"/>
                <a:gd name="T44" fmla="*/ 99510319 w 154"/>
                <a:gd name="T45" fmla="*/ 43559151 h 133"/>
                <a:gd name="T46" fmla="*/ 97879032 w 154"/>
                <a:gd name="T47" fmla="*/ 16048016 h 133"/>
                <a:gd name="T48" fmla="*/ 79934874 w 154"/>
                <a:gd name="T49" fmla="*/ 6877346 h 133"/>
                <a:gd name="T50" fmla="*/ 79934874 w 154"/>
                <a:gd name="T51" fmla="*/ 0 h 133"/>
                <a:gd name="T52" fmla="*/ 125611816 w 154"/>
                <a:gd name="T53" fmla="*/ 0 h 133"/>
                <a:gd name="T54" fmla="*/ 125611816 w 154"/>
                <a:gd name="T55" fmla="*/ 6877346 h 13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54" h="133">
                  <a:moveTo>
                    <a:pt x="154" y="9"/>
                  </a:moveTo>
                  <a:lnTo>
                    <a:pt x="154" y="9"/>
                  </a:lnTo>
                  <a:cubicBezTo>
                    <a:pt x="142" y="9"/>
                    <a:pt x="136" y="12"/>
                    <a:pt x="135" y="21"/>
                  </a:cubicBezTo>
                  <a:cubicBezTo>
                    <a:pt x="134" y="28"/>
                    <a:pt x="133" y="38"/>
                    <a:pt x="133" y="56"/>
                  </a:cubicBezTo>
                  <a:lnTo>
                    <a:pt x="133" y="133"/>
                  </a:lnTo>
                  <a:lnTo>
                    <a:pt x="120" y="1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75"/>
                  </a:lnTo>
                  <a:cubicBezTo>
                    <a:pt x="35" y="95"/>
                    <a:pt x="36" y="104"/>
                    <a:pt x="37" y="110"/>
                  </a:cubicBezTo>
                  <a:cubicBezTo>
                    <a:pt x="38" y="119"/>
                    <a:pt x="44" y="122"/>
                    <a:pt x="59" y="123"/>
                  </a:cubicBezTo>
                  <a:lnTo>
                    <a:pt x="59" y="132"/>
                  </a:lnTo>
                  <a:lnTo>
                    <a:pt x="3" y="132"/>
                  </a:lnTo>
                  <a:lnTo>
                    <a:pt x="3" y="123"/>
                  </a:lnTo>
                  <a:cubicBezTo>
                    <a:pt x="15" y="122"/>
                    <a:pt x="21" y="119"/>
                    <a:pt x="22" y="111"/>
                  </a:cubicBezTo>
                  <a:cubicBezTo>
                    <a:pt x="23" y="104"/>
                    <a:pt x="24" y="95"/>
                    <a:pt x="24" y="75"/>
                  </a:cubicBezTo>
                  <a:lnTo>
                    <a:pt x="24" y="37"/>
                  </a:lnTo>
                  <a:cubicBezTo>
                    <a:pt x="24" y="14"/>
                    <a:pt x="19" y="10"/>
                    <a:pt x="0" y="9"/>
                  </a:cubicBezTo>
                  <a:lnTo>
                    <a:pt x="0" y="0"/>
                  </a:lnTo>
                  <a:lnTo>
                    <a:pt x="46" y="0"/>
                  </a:lnTo>
                  <a:lnTo>
                    <a:pt x="121" y="86"/>
                  </a:lnTo>
                  <a:lnTo>
                    <a:pt x="122" y="86"/>
                  </a:lnTo>
                  <a:lnTo>
                    <a:pt x="122" y="57"/>
                  </a:lnTo>
                  <a:cubicBezTo>
                    <a:pt x="122" y="38"/>
                    <a:pt x="121" y="28"/>
                    <a:pt x="120" y="21"/>
                  </a:cubicBezTo>
                  <a:cubicBezTo>
                    <a:pt x="119" y="12"/>
                    <a:pt x="114" y="10"/>
                    <a:pt x="98" y="9"/>
                  </a:cubicBezTo>
                  <a:lnTo>
                    <a:pt x="98" y="0"/>
                  </a:lnTo>
                  <a:lnTo>
                    <a:pt x="154" y="0"/>
                  </a:lnTo>
                  <a:lnTo>
                    <a:pt x="154" y="9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90F2E3B9-C7D1-4658-89DB-C08A773287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8517" y="275034"/>
              <a:ext cx="143502" cy="115814"/>
            </a:xfrm>
            <a:custGeom>
              <a:avLst/>
              <a:gdLst>
                <a:gd name="T0" fmla="*/ 74129162 w 159"/>
                <a:gd name="T1" fmla="*/ 101322495 h 132"/>
                <a:gd name="T2" fmla="*/ 74129162 w 159"/>
                <a:gd name="T3" fmla="*/ 101322495 h 132"/>
                <a:gd name="T4" fmla="*/ 74129162 w 159"/>
                <a:gd name="T5" fmla="*/ 94413944 h 132"/>
                <a:gd name="T6" fmla="*/ 88791637 w 159"/>
                <a:gd name="T7" fmla="*/ 76759440 h 132"/>
                <a:gd name="T8" fmla="*/ 88791637 w 159"/>
                <a:gd name="T9" fmla="*/ 52196384 h 132"/>
                <a:gd name="T10" fmla="*/ 42359263 w 159"/>
                <a:gd name="T11" fmla="*/ 52196384 h 132"/>
                <a:gd name="T12" fmla="*/ 42359263 w 159"/>
                <a:gd name="T13" fmla="*/ 76759440 h 132"/>
                <a:gd name="T14" fmla="*/ 56207658 w 159"/>
                <a:gd name="T15" fmla="*/ 94413944 h 132"/>
                <a:gd name="T16" fmla="*/ 56207658 w 159"/>
                <a:gd name="T17" fmla="*/ 101322495 h 132"/>
                <a:gd name="T18" fmla="*/ 814983 w 159"/>
                <a:gd name="T19" fmla="*/ 101322495 h 132"/>
                <a:gd name="T20" fmla="*/ 814983 w 159"/>
                <a:gd name="T21" fmla="*/ 94413944 h 132"/>
                <a:gd name="T22" fmla="*/ 17106521 w 159"/>
                <a:gd name="T23" fmla="*/ 76759440 h 132"/>
                <a:gd name="T24" fmla="*/ 17106521 w 159"/>
                <a:gd name="T25" fmla="*/ 24563056 h 132"/>
                <a:gd name="T26" fmla="*/ 0 w 159"/>
                <a:gd name="T27" fmla="*/ 6908551 h 132"/>
                <a:gd name="T28" fmla="*/ 0 w 159"/>
                <a:gd name="T29" fmla="*/ 0 h 132"/>
                <a:gd name="T30" fmla="*/ 56207658 w 159"/>
                <a:gd name="T31" fmla="*/ 0 h 132"/>
                <a:gd name="T32" fmla="*/ 56207658 w 159"/>
                <a:gd name="T33" fmla="*/ 6908551 h 132"/>
                <a:gd name="T34" fmla="*/ 42359263 w 159"/>
                <a:gd name="T35" fmla="*/ 24563056 h 132"/>
                <a:gd name="T36" fmla="*/ 42359263 w 159"/>
                <a:gd name="T37" fmla="*/ 42985567 h 132"/>
                <a:gd name="T38" fmla="*/ 88791637 w 159"/>
                <a:gd name="T39" fmla="*/ 42985567 h 132"/>
                <a:gd name="T40" fmla="*/ 88791637 w 159"/>
                <a:gd name="T41" fmla="*/ 24563056 h 132"/>
                <a:gd name="T42" fmla="*/ 74129162 w 159"/>
                <a:gd name="T43" fmla="*/ 6908551 h 132"/>
                <a:gd name="T44" fmla="*/ 74129162 w 159"/>
                <a:gd name="T45" fmla="*/ 0 h 132"/>
                <a:gd name="T46" fmla="*/ 129521837 w 159"/>
                <a:gd name="T47" fmla="*/ 0 h 132"/>
                <a:gd name="T48" fmla="*/ 129521837 w 159"/>
                <a:gd name="T49" fmla="*/ 6140545 h 132"/>
                <a:gd name="T50" fmla="*/ 114044379 w 159"/>
                <a:gd name="T51" fmla="*/ 24563056 h 132"/>
                <a:gd name="T52" fmla="*/ 114044379 w 159"/>
                <a:gd name="T53" fmla="*/ 76759440 h 132"/>
                <a:gd name="T54" fmla="*/ 129521837 w 159"/>
                <a:gd name="T55" fmla="*/ 94413944 h 132"/>
                <a:gd name="T56" fmla="*/ 129521837 w 159"/>
                <a:gd name="T57" fmla="*/ 101322495 h 132"/>
                <a:gd name="T58" fmla="*/ 74129162 w 159"/>
                <a:gd name="T59" fmla="*/ 101322495 h 13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59" h="132">
                  <a:moveTo>
                    <a:pt x="91" y="132"/>
                  </a:moveTo>
                  <a:lnTo>
                    <a:pt x="91" y="132"/>
                  </a:lnTo>
                  <a:lnTo>
                    <a:pt x="91" y="123"/>
                  </a:lnTo>
                  <a:cubicBezTo>
                    <a:pt x="107" y="121"/>
                    <a:pt x="109" y="120"/>
                    <a:pt x="109" y="100"/>
                  </a:cubicBezTo>
                  <a:lnTo>
                    <a:pt x="109" y="68"/>
                  </a:lnTo>
                  <a:lnTo>
                    <a:pt x="52" y="68"/>
                  </a:lnTo>
                  <a:lnTo>
                    <a:pt x="52" y="100"/>
                  </a:lnTo>
                  <a:cubicBezTo>
                    <a:pt x="52" y="120"/>
                    <a:pt x="53" y="121"/>
                    <a:pt x="69" y="123"/>
                  </a:cubicBezTo>
                  <a:lnTo>
                    <a:pt x="69" y="132"/>
                  </a:lnTo>
                  <a:lnTo>
                    <a:pt x="1" y="132"/>
                  </a:lnTo>
                  <a:lnTo>
                    <a:pt x="1" y="123"/>
                  </a:lnTo>
                  <a:cubicBezTo>
                    <a:pt x="19" y="122"/>
                    <a:pt x="21" y="120"/>
                    <a:pt x="21" y="100"/>
                  </a:cubicBezTo>
                  <a:lnTo>
                    <a:pt x="21" y="32"/>
                  </a:lnTo>
                  <a:cubicBezTo>
                    <a:pt x="21" y="12"/>
                    <a:pt x="19" y="10"/>
                    <a:pt x="0" y="9"/>
                  </a:cubicBezTo>
                  <a:lnTo>
                    <a:pt x="0" y="0"/>
                  </a:lnTo>
                  <a:lnTo>
                    <a:pt x="69" y="0"/>
                  </a:lnTo>
                  <a:lnTo>
                    <a:pt x="69" y="9"/>
                  </a:lnTo>
                  <a:cubicBezTo>
                    <a:pt x="53" y="10"/>
                    <a:pt x="52" y="12"/>
                    <a:pt x="52" y="32"/>
                  </a:cubicBezTo>
                  <a:lnTo>
                    <a:pt x="52" y="56"/>
                  </a:lnTo>
                  <a:lnTo>
                    <a:pt x="109" y="56"/>
                  </a:lnTo>
                  <a:lnTo>
                    <a:pt x="109" y="32"/>
                  </a:lnTo>
                  <a:cubicBezTo>
                    <a:pt x="109" y="12"/>
                    <a:pt x="107" y="10"/>
                    <a:pt x="91" y="9"/>
                  </a:cubicBezTo>
                  <a:lnTo>
                    <a:pt x="91" y="0"/>
                  </a:lnTo>
                  <a:lnTo>
                    <a:pt x="159" y="0"/>
                  </a:lnTo>
                  <a:lnTo>
                    <a:pt x="159" y="8"/>
                  </a:lnTo>
                  <a:cubicBezTo>
                    <a:pt x="142" y="10"/>
                    <a:pt x="140" y="12"/>
                    <a:pt x="140" y="32"/>
                  </a:cubicBezTo>
                  <a:lnTo>
                    <a:pt x="140" y="100"/>
                  </a:lnTo>
                  <a:cubicBezTo>
                    <a:pt x="140" y="120"/>
                    <a:pt x="142" y="121"/>
                    <a:pt x="159" y="123"/>
                  </a:cubicBezTo>
                  <a:lnTo>
                    <a:pt x="159" y="132"/>
                  </a:lnTo>
                  <a:lnTo>
                    <a:pt x="91" y="132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37F9E06A-414F-4CD6-9210-B1FF44CBBA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78519" y="271234"/>
              <a:ext cx="137202" cy="119615"/>
            </a:xfrm>
            <a:custGeom>
              <a:avLst/>
              <a:gdLst>
                <a:gd name="T0" fmla="*/ 69233754 w 152"/>
                <a:gd name="T1" fmla="*/ 104924486 h 136"/>
                <a:gd name="T2" fmla="*/ 69233754 w 152"/>
                <a:gd name="T3" fmla="*/ 104924486 h 136"/>
                <a:gd name="T4" fmla="*/ 69233754 w 152"/>
                <a:gd name="T5" fmla="*/ 97981084 h 136"/>
                <a:gd name="T6" fmla="*/ 73306487 w 152"/>
                <a:gd name="T7" fmla="*/ 97209399 h 136"/>
                <a:gd name="T8" fmla="*/ 78193406 w 152"/>
                <a:gd name="T9" fmla="*/ 87180137 h 136"/>
                <a:gd name="T10" fmla="*/ 72492301 w 152"/>
                <a:gd name="T11" fmla="*/ 73292452 h 136"/>
                <a:gd name="T12" fmla="*/ 35838607 w 152"/>
                <a:gd name="T13" fmla="*/ 73292452 h 136"/>
                <a:gd name="T14" fmla="*/ 30951688 w 152"/>
                <a:gd name="T15" fmla="*/ 87180137 h 136"/>
                <a:gd name="T16" fmla="*/ 37467880 w 152"/>
                <a:gd name="T17" fmla="*/ 97209399 h 136"/>
                <a:gd name="T18" fmla="*/ 43169887 w 152"/>
                <a:gd name="T19" fmla="*/ 97981084 h 136"/>
                <a:gd name="T20" fmla="*/ 43169887 w 152"/>
                <a:gd name="T21" fmla="*/ 104924486 h 136"/>
                <a:gd name="T22" fmla="*/ 0 w 152"/>
                <a:gd name="T23" fmla="*/ 104924486 h 136"/>
                <a:gd name="T24" fmla="*/ 0 w 152"/>
                <a:gd name="T25" fmla="*/ 97981084 h 136"/>
                <a:gd name="T26" fmla="*/ 21177851 w 152"/>
                <a:gd name="T27" fmla="*/ 81007540 h 136"/>
                <a:gd name="T28" fmla="*/ 57016457 w 152"/>
                <a:gd name="T29" fmla="*/ 2314175 h 136"/>
                <a:gd name="T30" fmla="*/ 67605383 w 152"/>
                <a:gd name="T31" fmla="*/ 0 h 136"/>
                <a:gd name="T32" fmla="*/ 104258175 w 152"/>
                <a:gd name="T33" fmla="*/ 84094278 h 136"/>
                <a:gd name="T34" fmla="*/ 123806752 w 152"/>
                <a:gd name="T35" fmla="*/ 97981084 h 136"/>
                <a:gd name="T36" fmla="*/ 123806752 w 152"/>
                <a:gd name="T37" fmla="*/ 104924486 h 136"/>
                <a:gd name="T38" fmla="*/ 69233754 w 152"/>
                <a:gd name="T39" fmla="*/ 104924486 h 136"/>
                <a:gd name="T40" fmla="*/ 54572998 w 152"/>
                <a:gd name="T41" fmla="*/ 27774491 h 136"/>
                <a:gd name="T42" fmla="*/ 54572998 w 152"/>
                <a:gd name="T43" fmla="*/ 27774491 h 136"/>
                <a:gd name="T44" fmla="*/ 53757910 w 152"/>
                <a:gd name="T45" fmla="*/ 27774491 h 136"/>
                <a:gd name="T46" fmla="*/ 39911340 w 152"/>
                <a:gd name="T47" fmla="*/ 64034874 h 136"/>
                <a:gd name="T48" fmla="*/ 68419568 w 152"/>
                <a:gd name="T49" fmla="*/ 64034874 h 136"/>
                <a:gd name="T50" fmla="*/ 54572998 w 152"/>
                <a:gd name="T51" fmla="*/ 27774491 h 1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52" h="136">
                  <a:moveTo>
                    <a:pt x="85" y="136"/>
                  </a:moveTo>
                  <a:lnTo>
                    <a:pt x="85" y="136"/>
                  </a:lnTo>
                  <a:lnTo>
                    <a:pt x="85" y="127"/>
                  </a:lnTo>
                  <a:lnTo>
                    <a:pt x="90" y="126"/>
                  </a:lnTo>
                  <a:cubicBezTo>
                    <a:pt x="98" y="125"/>
                    <a:pt x="100" y="123"/>
                    <a:pt x="96" y="113"/>
                  </a:cubicBezTo>
                  <a:lnTo>
                    <a:pt x="89" y="95"/>
                  </a:lnTo>
                  <a:lnTo>
                    <a:pt x="44" y="95"/>
                  </a:lnTo>
                  <a:cubicBezTo>
                    <a:pt x="42" y="100"/>
                    <a:pt x="40" y="106"/>
                    <a:pt x="38" y="113"/>
                  </a:cubicBezTo>
                  <a:cubicBezTo>
                    <a:pt x="35" y="123"/>
                    <a:pt x="38" y="125"/>
                    <a:pt x="46" y="126"/>
                  </a:cubicBezTo>
                  <a:lnTo>
                    <a:pt x="53" y="127"/>
                  </a:lnTo>
                  <a:lnTo>
                    <a:pt x="53" y="136"/>
                  </a:lnTo>
                  <a:lnTo>
                    <a:pt x="0" y="136"/>
                  </a:lnTo>
                  <a:lnTo>
                    <a:pt x="0" y="127"/>
                  </a:lnTo>
                  <a:cubicBezTo>
                    <a:pt x="13" y="125"/>
                    <a:pt x="18" y="123"/>
                    <a:pt x="26" y="105"/>
                  </a:cubicBezTo>
                  <a:lnTo>
                    <a:pt x="70" y="3"/>
                  </a:lnTo>
                  <a:lnTo>
                    <a:pt x="83" y="0"/>
                  </a:lnTo>
                  <a:lnTo>
                    <a:pt x="128" y="109"/>
                  </a:lnTo>
                  <a:cubicBezTo>
                    <a:pt x="134" y="123"/>
                    <a:pt x="139" y="126"/>
                    <a:pt x="152" y="127"/>
                  </a:cubicBezTo>
                  <a:lnTo>
                    <a:pt x="152" y="136"/>
                  </a:lnTo>
                  <a:lnTo>
                    <a:pt x="85" y="136"/>
                  </a:lnTo>
                  <a:close/>
                  <a:moveTo>
                    <a:pt x="67" y="36"/>
                  </a:moveTo>
                  <a:lnTo>
                    <a:pt x="67" y="36"/>
                  </a:lnTo>
                  <a:lnTo>
                    <a:pt x="66" y="36"/>
                  </a:lnTo>
                  <a:lnTo>
                    <a:pt x="49" y="83"/>
                  </a:lnTo>
                  <a:lnTo>
                    <a:pt x="84" y="83"/>
                  </a:lnTo>
                  <a:lnTo>
                    <a:pt x="67" y="36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BF3F40E1-1176-441F-8673-B8FB0F0C24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7621" y="270634"/>
              <a:ext cx="115602" cy="120215"/>
            </a:xfrm>
            <a:custGeom>
              <a:avLst/>
              <a:gdLst>
                <a:gd name="T0" fmla="*/ 97037041 w 128"/>
                <a:gd name="T1" fmla="*/ 33031039 h 137"/>
                <a:gd name="T2" fmla="*/ 97037041 w 128"/>
                <a:gd name="T3" fmla="*/ 33031039 h 137"/>
                <a:gd name="T4" fmla="*/ 89698121 w 128"/>
                <a:gd name="T5" fmla="*/ 16131009 h 137"/>
                <a:gd name="T6" fmla="*/ 73389207 w 128"/>
                <a:gd name="T7" fmla="*/ 12290293 h 137"/>
                <a:gd name="T8" fmla="*/ 64419215 w 128"/>
                <a:gd name="T9" fmla="*/ 12290293 h 137"/>
                <a:gd name="T10" fmla="*/ 64419215 w 128"/>
                <a:gd name="T11" fmla="*/ 80656800 h 137"/>
                <a:gd name="T12" fmla="*/ 82359200 w 128"/>
                <a:gd name="T13" fmla="*/ 98324973 h 137"/>
                <a:gd name="T14" fmla="*/ 82359200 w 128"/>
                <a:gd name="T15" fmla="*/ 105238263 h 137"/>
                <a:gd name="T16" fmla="*/ 22016762 w 128"/>
                <a:gd name="T17" fmla="*/ 105238263 h 137"/>
                <a:gd name="T18" fmla="*/ 22016762 w 128"/>
                <a:gd name="T19" fmla="*/ 98324973 h 137"/>
                <a:gd name="T20" fmla="*/ 39141212 w 128"/>
                <a:gd name="T21" fmla="*/ 80656800 h 137"/>
                <a:gd name="T22" fmla="*/ 39141212 w 128"/>
                <a:gd name="T23" fmla="*/ 12290293 h 137"/>
                <a:gd name="T24" fmla="*/ 32617827 w 128"/>
                <a:gd name="T25" fmla="*/ 12290293 h 137"/>
                <a:gd name="T26" fmla="*/ 13862305 w 128"/>
                <a:gd name="T27" fmla="*/ 16899153 h 137"/>
                <a:gd name="T28" fmla="*/ 7338921 w 128"/>
                <a:gd name="T29" fmla="*/ 32262895 h 137"/>
                <a:gd name="T30" fmla="*/ 0 w 128"/>
                <a:gd name="T31" fmla="*/ 32262895 h 137"/>
                <a:gd name="T32" fmla="*/ 1631072 w 128"/>
                <a:gd name="T33" fmla="*/ 0 h 137"/>
                <a:gd name="T34" fmla="*/ 7338921 w 128"/>
                <a:gd name="T35" fmla="*/ 0 h 137"/>
                <a:gd name="T36" fmla="*/ 17124449 w 128"/>
                <a:gd name="T37" fmla="*/ 3840716 h 137"/>
                <a:gd name="T38" fmla="*/ 88067049 w 128"/>
                <a:gd name="T39" fmla="*/ 3840716 h 137"/>
                <a:gd name="T40" fmla="*/ 97037041 w 128"/>
                <a:gd name="T41" fmla="*/ 0 h 137"/>
                <a:gd name="T42" fmla="*/ 101929354 w 128"/>
                <a:gd name="T43" fmla="*/ 0 h 137"/>
                <a:gd name="T44" fmla="*/ 104375962 w 128"/>
                <a:gd name="T45" fmla="*/ 32262895 h 137"/>
                <a:gd name="T46" fmla="*/ 97037041 w 128"/>
                <a:gd name="T47" fmla="*/ 33031039 h 13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28" h="137">
                  <a:moveTo>
                    <a:pt x="119" y="43"/>
                  </a:moveTo>
                  <a:lnTo>
                    <a:pt x="119" y="43"/>
                  </a:lnTo>
                  <a:cubicBezTo>
                    <a:pt x="116" y="30"/>
                    <a:pt x="113" y="25"/>
                    <a:pt x="110" y="21"/>
                  </a:cubicBezTo>
                  <a:cubicBezTo>
                    <a:pt x="107" y="17"/>
                    <a:pt x="100" y="16"/>
                    <a:pt x="90" y="16"/>
                  </a:cubicBezTo>
                  <a:lnTo>
                    <a:pt x="79" y="16"/>
                  </a:lnTo>
                  <a:lnTo>
                    <a:pt x="79" y="105"/>
                  </a:lnTo>
                  <a:cubicBezTo>
                    <a:pt x="79" y="125"/>
                    <a:pt x="81" y="126"/>
                    <a:pt x="101" y="128"/>
                  </a:cubicBezTo>
                  <a:lnTo>
                    <a:pt x="101" y="137"/>
                  </a:lnTo>
                  <a:lnTo>
                    <a:pt x="27" y="137"/>
                  </a:lnTo>
                  <a:lnTo>
                    <a:pt x="27" y="128"/>
                  </a:lnTo>
                  <a:cubicBezTo>
                    <a:pt x="46" y="126"/>
                    <a:pt x="48" y="125"/>
                    <a:pt x="48" y="105"/>
                  </a:cubicBezTo>
                  <a:lnTo>
                    <a:pt x="48" y="16"/>
                  </a:lnTo>
                  <a:lnTo>
                    <a:pt x="40" y="16"/>
                  </a:lnTo>
                  <a:cubicBezTo>
                    <a:pt x="25" y="16"/>
                    <a:pt x="21" y="18"/>
                    <a:pt x="17" y="22"/>
                  </a:cubicBezTo>
                  <a:cubicBezTo>
                    <a:pt x="14" y="26"/>
                    <a:pt x="11" y="32"/>
                    <a:pt x="9" y="42"/>
                  </a:cubicBezTo>
                  <a:lnTo>
                    <a:pt x="0" y="42"/>
                  </a:lnTo>
                  <a:cubicBezTo>
                    <a:pt x="0" y="25"/>
                    <a:pt x="2" y="10"/>
                    <a:pt x="2" y="0"/>
                  </a:cubicBezTo>
                  <a:lnTo>
                    <a:pt x="9" y="0"/>
                  </a:lnTo>
                  <a:cubicBezTo>
                    <a:pt x="12" y="5"/>
                    <a:pt x="14" y="5"/>
                    <a:pt x="21" y="5"/>
                  </a:cubicBezTo>
                  <a:lnTo>
                    <a:pt x="108" y="5"/>
                  </a:lnTo>
                  <a:cubicBezTo>
                    <a:pt x="114" y="5"/>
                    <a:pt x="116" y="4"/>
                    <a:pt x="119" y="0"/>
                  </a:cubicBezTo>
                  <a:lnTo>
                    <a:pt x="125" y="0"/>
                  </a:lnTo>
                  <a:cubicBezTo>
                    <a:pt x="125" y="10"/>
                    <a:pt x="127" y="30"/>
                    <a:pt x="128" y="42"/>
                  </a:cubicBezTo>
                  <a:lnTo>
                    <a:pt x="119" y="4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51F08BFB-B758-4769-973B-2B1AD4930FD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4123" y="270634"/>
              <a:ext cx="115602" cy="120215"/>
            </a:xfrm>
            <a:custGeom>
              <a:avLst/>
              <a:gdLst>
                <a:gd name="T0" fmla="*/ 97037041 w 128"/>
                <a:gd name="T1" fmla="*/ 33031039 h 137"/>
                <a:gd name="T2" fmla="*/ 97037041 w 128"/>
                <a:gd name="T3" fmla="*/ 33031039 h 137"/>
                <a:gd name="T4" fmla="*/ 89698121 w 128"/>
                <a:gd name="T5" fmla="*/ 16131009 h 137"/>
                <a:gd name="T6" fmla="*/ 73389207 w 128"/>
                <a:gd name="T7" fmla="*/ 12290293 h 137"/>
                <a:gd name="T8" fmla="*/ 64419215 w 128"/>
                <a:gd name="T9" fmla="*/ 12290293 h 137"/>
                <a:gd name="T10" fmla="*/ 64419215 w 128"/>
                <a:gd name="T11" fmla="*/ 80656800 h 137"/>
                <a:gd name="T12" fmla="*/ 82359200 w 128"/>
                <a:gd name="T13" fmla="*/ 98324973 h 137"/>
                <a:gd name="T14" fmla="*/ 82359200 w 128"/>
                <a:gd name="T15" fmla="*/ 105238263 h 137"/>
                <a:gd name="T16" fmla="*/ 22016762 w 128"/>
                <a:gd name="T17" fmla="*/ 105238263 h 137"/>
                <a:gd name="T18" fmla="*/ 22016762 w 128"/>
                <a:gd name="T19" fmla="*/ 98324973 h 137"/>
                <a:gd name="T20" fmla="*/ 39141212 w 128"/>
                <a:gd name="T21" fmla="*/ 80656800 h 137"/>
                <a:gd name="T22" fmla="*/ 39141212 w 128"/>
                <a:gd name="T23" fmla="*/ 12290293 h 137"/>
                <a:gd name="T24" fmla="*/ 32617827 w 128"/>
                <a:gd name="T25" fmla="*/ 12290293 h 137"/>
                <a:gd name="T26" fmla="*/ 13862305 w 128"/>
                <a:gd name="T27" fmla="*/ 16899153 h 137"/>
                <a:gd name="T28" fmla="*/ 7338921 w 128"/>
                <a:gd name="T29" fmla="*/ 32262895 h 137"/>
                <a:gd name="T30" fmla="*/ 0 w 128"/>
                <a:gd name="T31" fmla="*/ 32262895 h 137"/>
                <a:gd name="T32" fmla="*/ 1631072 w 128"/>
                <a:gd name="T33" fmla="*/ 0 h 137"/>
                <a:gd name="T34" fmla="*/ 7338921 w 128"/>
                <a:gd name="T35" fmla="*/ 0 h 137"/>
                <a:gd name="T36" fmla="*/ 17124449 w 128"/>
                <a:gd name="T37" fmla="*/ 3840716 h 137"/>
                <a:gd name="T38" fmla="*/ 88067049 w 128"/>
                <a:gd name="T39" fmla="*/ 3840716 h 137"/>
                <a:gd name="T40" fmla="*/ 97037041 w 128"/>
                <a:gd name="T41" fmla="*/ 0 h 137"/>
                <a:gd name="T42" fmla="*/ 101929354 w 128"/>
                <a:gd name="T43" fmla="*/ 0 h 137"/>
                <a:gd name="T44" fmla="*/ 104375962 w 128"/>
                <a:gd name="T45" fmla="*/ 32262895 h 137"/>
                <a:gd name="T46" fmla="*/ 97037041 w 128"/>
                <a:gd name="T47" fmla="*/ 33031039 h 13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28" h="137">
                  <a:moveTo>
                    <a:pt x="119" y="43"/>
                  </a:moveTo>
                  <a:lnTo>
                    <a:pt x="119" y="43"/>
                  </a:lnTo>
                  <a:cubicBezTo>
                    <a:pt x="116" y="30"/>
                    <a:pt x="113" y="25"/>
                    <a:pt x="110" y="21"/>
                  </a:cubicBezTo>
                  <a:cubicBezTo>
                    <a:pt x="107" y="17"/>
                    <a:pt x="101" y="16"/>
                    <a:pt x="90" y="16"/>
                  </a:cubicBezTo>
                  <a:lnTo>
                    <a:pt x="79" y="16"/>
                  </a:lnTo>
                  <a:lnTo>
                    <a:pt x="79" y="105"/>
                  </a:lnTo>
                  <a:cubicBezTo>
                    <a:pt x="79" y="125"/>
                    <a:pt x="81" y="126"/>
                    <a:pt x="101" y="128"/>
                  </a:cubicBezTo>
                  <a:lnTo>
                    <a:pt x="101" y="137"/>
                  </a:lnTo>
                  <a:lnTo>
                    <a:pt x="27" y="137"/>
                  </a:lnTo>
                  <a:lnTo>
                    <a:pt x="27" y="128"/>
                  </a:lnTo>
                  <a:cubicBezTo>
                    <a:pt x="46" y="126"/>
                    <a:pt x="48" y="125"/>
                    <a:pt x="48" y="105"/>
                  </a:cubicBezTo>
                  <a:lnTo>
                    <a:pt x="48" y="16"/>
                  </a:lnTo>
                  <a:lnTo>
                    <a:pt x="40" y="16"/>
                  </a:lnTo>
                  <a:cubicBezTo>
                    <a:pt x="25" y="16"/>
                    <a:pt x="21" y="18"/>
                    <a:pt x="17" y="22"/>
                  </a:cubicBezTo>
                  <a:cubicBezTo>
                    <a:pt x="14" y="26"/>
                    <a:pt x="11" y="32"/>
                    <a:pt x="9" y="42"/>
                  </a:cubicBezTo>
                  <a:lnTo>
                    <a:pt x="0" y="42"/>
                  </a:lnTo>
                  <a:cubicBezTo>
                    <a:pt x="1" y="25"/>
                    <a:pt x="2" y="10"/>
                    <a:pt x="2" y="0"/>
                  </a:cubicBezTo>
                  <a:lnTo>
                    <a:pt x="9" y="0"/>
                  </a:lnTo>
                  <a:cubicBezTo>
                    <a:pt x="12" y="5"/>
                    <a:pt x="14" y="5"/>
                    <a:pt x="21" y="5"/>
                  </a:cubicBezTo>
                  <a:lnTo>
                    <a:pt x="108" y="5"/>
                  </a:lnTo>
                  <a:cubicBezTo>
                    <a:pt x="114" y="5"/>
                    <a:pt x="116" y="4"/>
                    <a:pt x="119" y="0"/>
                  </a:cubicBezTo>
                  <a:lnTo>
                    <a:pt x="125" y="0"/>
                  </a:lnTo>
                  <a:cubicBezTo>
                    <a:pt x="125" y="10"/>
                    <a:pt x="127" y="30"/>
                    <a:pt x="128" y="42"/>
                  </a:cubicBezTo>
                  <a:lnTo>
                    <a:pt x="119" y="4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86208028-A010-4EF8-B27C-B59D42A318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74125" y="271234"/>
              <a:ext cx="137202" cy="119615"/>
            </a:xfrm>
            <a:custGeom>
              <a:avLst/>
              <a:gdLst>
                <a:gd name="T0" fmla="*/ 69233754 w 152"/>
                <a:gd name="T1" fmla="*/ 104924486 h 136"/>
                <a:gd name="T2" fmla="*/ 69233754 w 152"/>
                <a:gd name="T3" fmla="*/ 104924486 h 136"/>
                <a:gd name="T4" fmla="*/ 69233754 w 152"/>
                <a:gd name="T5" fmla="*/ 97981084 h 136"/>
                <a:gd name="T6" fmla="*/ 73306487 w 152"/>
                <a:gd name="T7" fmla="*/ 97209399 h 136"/>
                <a:gd name="T8" fmla="*/ 77379220 w 152"/>
                <a:gd name="T9" fmla="*/ 87180137 h 136"/>
                <a:gd name="T10" fmla="*/ 72492301 w 152"/>
                <a:gd name="T11" fmla="*/ 73292452 h 136"/>
                <a:gd name="T12" fmla="*/ 35838607 w 152"/>
                <a:gd name="T13" fmla="*/ 73292452 h 136"/>
                <a:gd name="T14" fmla="*/ 30951688 w 152"/>
                <a:gd name="T15" fmla="*/ 87180137 h 136"/>
                <a:gd name="T16" fmla="*/ 36653695 w 152"/>
                <a:gd name="T17" fmla="*/ 97209399 h 136"/>
                <a:gd name="T18" fmla="*/ 42354799 w 152"/>
                <a:gd name="T19" fmla="*/ 97981084 h 136"/>
                <a:gd name="T20" fmla="*/ 42354799 w 152"/>
                <a:gd name="T21" fmla="*/ 104924486 h 136"/>
                <a:gd name="T22" fmla="*/ 0 w 152"/>
                <a:gd name="T23" fmla="*/ 104924486 h 136"/>
                <a:gd name="T24" fmla="*/ 0 w 152"/>
                <a:gd name="T25" fmla="*/ 97981084 h 136"/>
                <a:gd name="T26" fmla="*/ 21177851 w 152"/>
                <a:gd name="T27" fmla="*/ 81007540 h 136"/>
                <a:gd name="T28" fmla="*/ 56201369 w 152"/>
                <a:gd name="T29" fmla="*/ 2314175 h 136"/>
                <a:gd name="T30" fmla="*/ 67605383 w 152"/>
                <a:gd name="T31" fmla="*/ 0 h 136"/>
                <a:gd name="T32" fmla="*/ 104258175 w 152"/>
                <a:gd name="T33" fmla="*/ 84094278 h 136"/>
                <a:gd name="T34" fmla="*/ 123806752 w 152"/>
                <a:gd name="T35" fmla="*/ 97981084 h 136"/>
                <a:gd name="T36" fmla="*/ 123806752 w 152"/>
                <a:gd name="T37" fmla="*/ 104924486 h 136"/>
                <a:gd name="T38" fmla="*/ 69233754 w 152"/>
                <a:gd name="T39" fmla="*/ 104924486 h 136"/>
                <a:gd name="T40" fmla="*/ 54572998 w 152"/>
                <a:gd name="T41" fmla="*/ 27774491 h 136"/>
                <a:gd name="T42" fmla="*/ 54572998 w 152"/>
                <a:gd name="T43" fmla="*/ 27774491 h 136"/>
                <a:gd name="T44" fmla="*/ 53757910 w 152"/>
                <a:gd name="T45" fmla="*/ 27774491 h 136"/>
                <a:gd name="T46" fmla="*/ 39097154 w 152"/>
                <a:gd name="T47" fmla="*/ 64034874 h 136"/>
                <a:gd name="T48" fmla="*/ 68419568 w 152"/>
                <a:gd name="T49" fmla="*/ 64034874 h 136"/>
                <a:gd name="T50" fmla="*/ 54572998 w 152"/>
                <a:gd name="T51" fmla="*/ 27774491 h 1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52" h="136">
                  <a:moveTo>
                    <a:pt x="85" y="136"/>
                  </a:moveTo>
                  <a:lnTo>
                    <a:pt x="85" y="136"/>
                  </a:lnTo>
                  <a:lnTo>
                    <a:pt x="85" y="127"/>
                  </a:lnTo>
                  <a:lnTo>
                    <a:pt x="90" y="126"/>
                  </a:lnTo>
                  <a:cubicBezTo>
                    <a:pt x="97" y="125"/>
                    <a:pt x="99" y="123"/>
                    <a:pt x="95" y="113"/>
                  </a:cubicBezTo>
                  <a:lnTo>
                    <a:pt x="89" y="95"/>
                  </a:lnTo>
                  <a:lnTo>
                    <a:pt x="44" y="95"/>
                  </a:lnTo>
                  <a:cubicBezTo>
                    <a:pt x="42" y="100"/>
                    <a:pt x="40" y="106"/>
                    <a:pt x="38" y="113"/>
                  </a:cubicBezTo>
                  <a:cubicBezTo>
                    <a:pt x="35" y="123"/>
                    <a:pt x="38" y="125"/>
                    <a:pt x="45" y="126"/>
                  </a:cubicBezTo>
                  <a:lnTo>
                    <a:pt x="52" y="127"/>
                  </a:lnTo>
                  <a:lnTo>
                    <a:pt x="52" y="136"/>
                  </a:lnTo>
                  <a:lnTo>
                    <a:pt x="0" y="136"/>
                  </a:lnTo>
                  <a:lnTo>
                    <a:pt x="0" y="127"/>
                  </a:lnTo>
                  <a:cubicBezTo>
                    <a:pt x="13" y="125"/>
                    <a:pt x="18" y="123"/>
                    <a:pt x="26" y="105"/>
                  </a:cubicBezTo>
                  <a:lnTo>
                    <a:pt x="69" y="3"/>
                  </a:lnTo>
                  <a:lnTo>
                    <a:pt x="83" y="0"/>
                  </a:lnTo>
                  <a:lnTo>
                    <a:pt x="128" y="109"/>
                  </a:lnTo>
                  <a:cubicBezTo>
                    <a:pt x="134" y="123"/>
                    <a:pt x="139" y="126"/>
                    <a:pt x="152" y="127"/>
                  </a:cubicBezTo>
                  <a:lnTo>
                    <a:pt x="152" y="136"/>
                  </a:lnTo>
                  <a:lnTo>
                    <a:pt x="85" y="136"/>
                  </a:lnTo>
                  <a:close/>
                  <a:moveTo>
                    <a:pt x="67" y="36"/>
                  </a:moveTo>
                  <a:lnTo>
                    <a:pt x="67" y="36"/>
                  </a:lnTo>
                  <a:lnTo>
                    <a:pt x="66" y="36"/>
                  </a:lnTo>
                  <a:lnTo>
                    <a:pt x="48" y="83"/>
                  </a:lnTo>
                  <a:lnTo>
                    <a:pt x="84" y="83"/>
                  </a:lnTo>
                  <a:lnTo>
                    <a:pt x="67" y="36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B87F4CD4-64B1-493D-80FE-2B10B4C89D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4027" y="275034"/>
              <a:ext cx="139102" cy="116414"/>
            </a:xfrm>
            <a:custGeom>
              <a:avLst/>
              <a:gdLst>
                <a:gd name="T0" fmla="*/ 125611816 w 154"/>
                <a:gd name="T1" fmla="*/ 6877346 h 133"/>
                <a:gd name="T2" fmla="*/ 125611816 w 154"/>
                <a:gd name="T3" fmla="*/ 6877346 h 133"/>
                <a:gd name="T4" fmla="*/ 110114588 w 154"/>
                <a:gd name="T5" fmla="*/ 16048016 h 133"/>
                <a:gd name="T6" fmla="*/ 108483301 w 154"/>
                <a:gd name="T7" fmla="*/ 42794710 h 133"/>
                <a:gd name="T8" fmla="*/ 108483301 w 154"/>
                <a:gd name="T9" fmla="*/ 101638310 h 133"/>
                <a:gd name="T10" fmla="*/ 97879032 w 154"/>
                <a:gd name="T11" fmla="*/ 101638310 h 133"/>
                <a:gd name="T12" fmla="*/ 29364071 w 154"/>
                <a:gd name="T13" fmla="*/ 25218686 h 133"/>
                <a:gd name="T14" fmla="*/ 28548427 w 154"/>
                <a:gd name="T15" fmla="*/ 25218686 h 133"/>
                <a:gd name="T16" fmla="*/ 28548427 w 154"/>
                <a:gd name="T17" fmla="*/ 57314718 h 133"/>
                <a:gd name="T18" fmla="*/ 30179714 w 154"/>
                <a:gd name="T19" fmla="*/ 84061412 h 133"/>
                <a:gd name="T20" fmla="*/ 48123872 w 154"/>
                <a:gd name="T21" fmla="*/ 93996523 h 133"/>
                <a:gd name="T22" fmla="*/ 48123872 w 154"/>
                <a:gd name="T23" fmla="*/ 100873869 h 133"/>
                <a:gd name="T24" fmla="*/ 2446931 w 154"/>
                <a:gd name="T25" fmla="*/ 100873869 h 133"/>
                <a:gd name="T26" fmla="*/ 2446931 w 154"/>
                <a:gd name="T27" fmla="*/ 93996523 h 133"/>
                <a:gd name="T28" fmla="*/ 17944158 w 154"/>
                <a:gd name="T29" fmla="*/ 84825853 h 133"/>
                <a:gd name="T30" fmla="*/ 19575445 w 154"/>
                <a:gd name="T31" fmla="*/ 57314718 h 133"/>
                <a:gd name="T32" fmla="*/ 19575445 w 154"/>
                <a:gd name="T33" fmla="*/ 28275576 h 133"/>
                <a:gd name="T34" fmla="*/ 0 w 154"/>
                <a:gd name="T35" fmla="*/ 6877346 h 133"/>
                <a:gd name="T36" fmla="*/ 0 w 154"/>
                <a:gd name="T37" fmla="*/ 0 h 133"/>
                <a:gd name="T38" fmla="*/ 37520506 w 154"/>
                <a:gd name="T39" fmla="*/ 0 h 133"/>
                <a:gd name="T40" fmla="*/ 98694676 w 154"/>
                <a:gd name="T41" fmla="*/ 65720947 h 133"/>
                <a:gd name="T42" fmla="*/ 99510319 w 154"/>
                <a:gd name="T43" fmla="*/ 65720947 h 133"/>
                <a:gd name="T44" fmla="*/ 99510319 w 154"/>
                <a:gd name="T45" fmla="*/ 43559151 h 133"/>
                <a:gd name="T46" fmla="*/ 97879032 w 154"/>
                <a:gd name="T47" fmla="*/ 16048016 h 133"/>
                <a:gd name="T48" fmla="*/ 79934874 w 154"/>
                <a:gd name="T49" fmla="*/ 6877346 h 133"/>
                <a:gd name="T50" fmla="*/ 79934874 w 154"/>
                <a:gd name="T51" fmla="*/ 0 h 133"/>
                <a:gd name="T52" fmla="*/ 125611816 w 154"/>
                <a:gd name="T53" fmla="*/ 0 h 133"/>
                <a:gd name="T54" fmla="*/ 125611816 w 154"/>
                <a:gd name="T55" fmla="*/ 6877346 h 13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54" h="133">
                  <a:moveTo>
                    <a:pt x="154" y="9"/>
                  </a:moveTo>
                  <a:lnTo>
                    <a:pt x="154" y="9"/>
                  </a:lnTo>
                  <a:cubicBezTo>
                    <a:pt x="142" y="9"/>
                    <a:pt x="136" y="12"/>
                    <a:pt x="135" y="21"/>
                  </a:cubicBezTo>
                  <a:cubicBezTo>
                    <a:pt x="134" y="28"/>
                    <a:pt x="133" y="38"/>
                    <a:pt x="133" y="56"/>
                  </a:cubicBezTo>
                  <a:lnTo>
                    <a:pt x="133" y="133"/>
                  </a:lnTo>
                  <a:lnTo>
                    <a:pt x="120" y="1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75"/>
                  </a:lnTo>
                  <a:cubicBezTo>
                    <a:pt x="35" y="95"/>
                    <a:pt x="36" y="104"/>
                    <a:pt x="37" y="110"/>
                  </a:cubicBezTo>
                  <a:cubicBezTo>
                    <a:pt x="38" y="119"/>
                    <a:pt x="44" y="122"/>
                    <a:pt x="59" y="123"/>
                  </a:cubicBezTo>
                  <a:lnTo>
                    <a:pt x="59" y="132"/>
                  </a:lnTo>
                  <a:lnTo>
                    <a:pt x="3" y="132"/>
                  </a:lnTo>
                  <a:lnTo>
                    <a:pt x="3" y="123"/>
                  </a:lnTo>
                  <a:cubicBezTo>
                    <a:pt x="15" y="122"/>
                    <a:pt x="21" y="119"/>
                    <a:pt x="22" y="111"/>
                  </a:cubicBezTo>
                  <a:cubicBezTo>
                    <a:pt x="23" y="104"/>
                    <a:pt x="24" y="95"/>
                    <a:pt x="24" y="75"/>
                  </a:cubicBezTo>
                  <a:lnTo>
                    <a:pt x="24" y="37"/>
                  </a:lnTo>
                  <a:cubicBezTo>
                    <a:pt x="24" y="14"/>
                    <a:pt x="19" y="10"/>
                    <a:pt x="0" y="9"/>
                  </a:cubicBezTo>
                  <a:lnTo>
                    <a:pt x="0" y="0"/>
                  </a:lnTo>
                  <a:lnTo>
                    <a:pt x="46" y="0"/>
                  </a:lnTo>
                  <a:lnTo>
                    <a:pt x="121" y="86"/>
                  </a:lnTo>
                  <a:lnTo>
                    <a:pt x="122" y="86"/>
                  </a:lnTo>
                  <a:lnTo>
                    <a:pt x="122" y="57"/>
                  </a:lnTo>
                  <a:cubicBezTo>
                    <a:pt x="122" y="38"/>
                    <a:pt x="121" y="28"/>
                    <a:pt x="120" y="21"/>
                  </a:cubicBezTo>
                  <a:cubicBezTo>
                    <a:pt x="119" y="12"/>
                    <a:pt x="114" y="10"/>
                    <a:pt x="98" y="9"/>
                  </a:cubicBezTo>
                  <a:lnTo>
                    <a:pt x="98" y="0"/>
                  </a:lnTo>
                  <a:lnTo>
                    <a:pt x="154" y="0"/>
                  </a:lnTo>
                  <a:lnTo>
                    <a:pt x="154" y="9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F2B2A3CD-88CF-4816-BB9B-F0DB299139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9730" y="224228"/>
              <a:ext cx="153702" cy="166620"/>
            </a:xfrm>
            <a:custGeom>
              <a:avLst/>
              <a:gdLst>
                <a:gd name="T0" fmla="*/ 138937567 w 170"/>
                <a:gd name="T1" fmla="*/ 105944158 h 190"/>
                <a:gd name="T2" fmla="*/ 138937567 w 170"/>
                <a:gd name="T3" fmla="*/ 105944158 h 190"/>
                <a:gd name="T4" fmla="*/ 126678476 w 170"/>
                <a:gd name="T5" fmla="*/ 139723683 h 190"/>
                <a:gd name="T6" fmla="*/ 84179873 w 170"/>
                <a:gd name="T7" fmla="*/ 145865335 h 190"/>
                <a:gd name="T8" fmla="*/ 0 w 170"/>
                <a:gd name="T9" fmla="*/ 74467862 h 190"/>
                <a:gd name="T10" fmla="*/ 89083871 w 170"/>
                <a:gd name="T11" fmla="*/ 0 h 190"/>
                <a:gd name="T12" fmla="*/ 129947808 w 170"/>
                <a:gd name="T13" fmla="*/ 5373617 h 190"/>
                <a:gd name="T14" fmla="*/ 135668235 w 170"/>
                <a:gd name="T15" fmla="*/ 39921178 h 190"/>
                <a:gd name="T16" fmla="*/ 127495809 w 170"/>
                <a:gd name="T17" fmla="*/ 41456371 h 190"/>
                <a:gd name="T18" fmla="*/ 84179873 w 170"/>
                <a:gd name="T19" fmla="*/ 8444881 h 190"/>
                <a:gd name="T20" fmla="*/ 30239512 w 170"/>
                <a:gd name="T21" fmla="*/ 69861403 h 190"/>
                <a:gd name="T22" fmla="*/ 86631872 w 170"/>
                <a:gd name="T23" fmla="*/ 136652419 h 190"/>
                <a:gd name="T24" fmla="*/ 131582474 w 170"/>
                <a:gd name="T25" fmla="*/ 103640929 h 190"/>
                <a:gd name="T26" fmla="*/ 138937567 w 170"/>
                <a:gd name="T27" fmla="*/ 105944158 h 19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70" h="190">
                  <a:moveTo>
                    <a:pt x="170" y="138"/>
                  </a:moveTo>
                  <a:lnTo>
                    <a:pt x="170" y="138"/>
                  </a:lnTo>
                  <a:cubicBezTo>
                    <a:pt x="167" y="152"/>
                    <a:pt x="159" y="173"/>
                    <a:pt x="155" y="182"/>
                  </a:cubicBezTo>
                  <a:cubicBezTo>
                    <a:pt x="147" y="184"/>
                    <a:pt x="122" y="190"/>
                    <a:pt x="103" y="190"/>
                  </a:cubicBezTo>
                  <a:cubicBezTo>
                    <a:pt x="30" y="190"/>
                    <a:pt x="0" y="141"/>
                    <a:pt x="0" y="97"/>
                  </a:cubicBezTo>
                  <a:cubicBezTo>
                    <a:pt x="0" y="39"/>
                    <a:pt x="44" y="0"/>
                    <a:pt x="109" y="0"/>
                  </a:cubicBezTo>
                  <a:cubicBezTo>
                    <a:pt x="132" y="0"/>
                    <a:pt x="152" y="6"/>
                    <a:pt x="159" y="7"/>
                  </a:cubicBezTo>
                  <a:cubicBezTo>
                    <a:pt x="162" y="23"/>
                    <a:pt x="164" y="35"/>
                    <a:pt x="166" y="52"/>
                  </a:cubicBezTo>
                  <a:lnTo>
                    <a:pt x="156" y="54"/>
                  </a:lnTo>
                  <a:cubicBezTo>
                    <a:pt x="148" y="22"/>
                    <a:pt x="128" y="11"/>
                    <a:pt x="103" y="11"/>
                  </a:cubicBezTo>
                  <a:cubicBezTo>
                    <a:pt x="60" y="11"/>
                    <a:pt x="37" y="50"/>
                    <a:pt x="37" y="91"/>
                  </a:cubicBezTo>
                  <a:cubicBezTo>
                    <a:pt x="37" y="143"/>
                    <a:pt x="66" y="178"/>
                    <a:pt x="106" y="178"/>
                  </a:cubicBezTo>
                  <a:cubicBezTo>
                    <a:pt x="131" y="178"/>
                    <a:pt x="147" y="163"/>
                    <a:pt x="161" y="135"/>
                  </a:cubicBezTo>
                  <a:lnTo>
                    <a:pt x="170" y="138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5CCE522B-E36A-4E0E-BF70-C60B703C35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41833" y="268033"/>
              <a:ext cx="132102" cy="121515"/>
            </a:xfrm>
            <a:custGeom>
              <a:avLst/>
              <a:gdLst>
                <a:gd name="T0" fmla="*/ 119507070 w 146"/>
                <a:gd name="T1" fmla="*/ 51835719 h 139"/>
                <a:gd name="T2" fmla="*/ 119507070 w 146"/>
                <a:gd name="T3" fmla="*/ 51835719 h 139"/>
                <a:gd name="T4" fmla="*/ 59753535 w 146"/>
                <a:gd name="T5" fmla="*/ 105957717 h 139"/>
                <a:gd name="T6" fmla="*/ 0 w 146"/>
                <a:gd name="T7" fmla="*/ 54884673 h 139"/>
                <a:gd name="T8" fmla="*/ 59753535 w 146"/>
                <a:gd name="T9" fmla="*/ 0 h 139"/>
                <a:gd name="T10" fmla="*/ 119507070 w 146"/>
                <a:gd name="T11" fmla="*/ 51835719 h 139"/>
                <a:gd name="T12" fmla="*/ 28648943 w 146"/>
                <a:gd name="T13" fmla="*/ 50311242 h 139"/>
                <a:gd name="T14" fmla="*/ 28648943 w 146"/>
                <a:gd name="T15" fmla="*/ 50311242 h 139"/>
                <a:gd name="T16" fmla="*/ 62209184 w 146"/>
                <a:gd name="T17" fmla="*/ 98334458 h 139"/>
                <a:gd name="T18" fmla="*/ 90858127 w 146"/>
                <a:gd name="T19" fmla="*/ 56409151 h 139"/>
                <a:gd name="T20" fmla="*/ 58116737 w 146"/>
                <a:gd name="T21" fmla="*/ 7623260 h 139"/>
                <a:gd name="T22" fmla="*/ 28648943 w 146"/>
                <a:gd name="T23" fmla="*/ 50311242 h 13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46" h="139">
                  <a:moveTo>
                    <a:pt x="146" y="68"/>
                  </a:moveTo>
                  <a:lnTo>
                    <a:pt x="146" y="68"/>
                  </a:lnTo>
                  <a:cubicBezTo>
                    <a:pt x="146" y="115"/>
                    <a:pt x="111" y="139"/>
                    <a:pt x="73" y="139"/>
                  </a:cubicBezTo>
                  <a:cubicBezTo>
                    <a:pt x="25" y="139"/>
                    <a:pt x="0" y="105"/>
                    <a:pt x="0" y="72"/>
                  </a:cubicBezTo>
                  <a:cubicBezTo>
                    <a:pt x="0" y="23"/>
                    <a:pt x="39" y="0"/>
                    <a:pt x="73" y="0"/>
                  </a:cubicBezTo>
                  <a:cubicBezTo>
                    <a:pt x="118" y="0"/>
                    <a:pt x="146" y="30"/>
                    <a:pt x="146" y="68"/>
                  </a:cubicBezTo>
                  <a:close/>
                  <a:moveTo>
                    <a:pt x="35" y="66"/>
                  </a:moveTo>
                  <a:lnTo>
                    <a:pt x="35" y="66"/>
                  </a:lnTo>
                  <a:cubicBezTo>
                    <a:pt x="35" y="104"/>
                    <a:pt x="52" y="129"/>
                    <a:pt x="76" y="129"/>
                  </a:cubicBezTo>
                  <a:cubicBezTo>
                    <a:pt x="94" y="129"/>
                    <a:pt x="111" y="114"/>
                    <a:pt x="111" y="74"/>
                  </a:cubicBezTo>
                  <a:cubicBezTo>
                    <a:pt x="111" y="42"/>
                    <a:pt x="97" y="10"/>
                    <a:pt x="71" y="10"/>
                  </a:cubicBezTo>
                  <a:cubicBezTo>
                    <a:pt x="52" y="10"/>
                    <a:pt x="35" y="30"/>
                    <a:pt x="35" y="66"/>
                  </a:cubicBez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0F0D65E8-D43B-4060-BE67-9961D0D711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7935" y="271234"/>
              <a:ext cx="108602" cy="115214"/>
            </a:xfrm>
            <a:custGeom>
              <a:avLst/>
              <a:gdLst>
                <a:gd name="T0" fmla="*/ 98271235 w 120"/>
                <a:gd name="T1" fmla="*/ 71708302 h 131"/>
                <a:gd name="T2" fmla="*/ 98271235 w 120"/>
                <a:gd name="T3" fmla="*/ 71708302 h 131"/>
                <a:gd name="T4" fmla="*/ 91719819 w 120"/>
                <a:gd name="T5" fmla="*/ 101008563 h 131"/>
                <a:gd name="T6" fmla="*/ 0 w 120"/>
                <a:gd name="T7" fmla="*/ 101008563 h 131"/>
                <a:gd name="T8" fmla="*/ 0 w 120"/>
                <a:gd name="T9" fmla="*/ 94840041 h 131"/>
                <a:gd name="T10" fmla="*/ 17197127 w 120"/>
                <a:gd name="T11" fmla="*/ 77106089 h 131"/>
                <a:gd name="T12" fmla="*/ 17197127 w 120"/>
                <a:gd name="T13" fmla="*/ 23131739 h 131"/>
                <a:gd name="T14" fmla="*/ 1638080 w 120"/>
                <a:gd name="T15" fmla="*/ 6939258 h 131"/>
                <a:gd name="T16" fmla="*/ 1638080 w 120"/>
                <a:gd name="T17" fmla="*/ 0 h 131"/>
                <a:gd name="T18" fmla="*/ 59781781 w 120"/>
                <a:gd name="T19" fmla="*/ 0 h 131"/>
                <a:gd name="T20" fmla="*/ 59781781 w 120"/>
                <a:gd name="T21" fmla="*/ 6939258 h 131"/>
                <a:gd name="T22" fmla="*/ 42584654 w 120"/>
                <a:gd name="T23" fmla="*/ 23902474 h 131"/>
                <a:gd name="T24" fmla="*/ 42584654 w 120"/>
                <a:gd name="T25" fmla="*/ 78647560 h 131"/>
                <a:gd name="T26" fmla="*/ 46678950 w 120"/>
                <a:gd name="T27" fmla="*/ 91756219 h 131"/>
                <a:gd name="T28" fmla="*/ 63057036 w 120"/>
                <a:gd name="T29" fmla="*/ 93297690 h 131"/>
                <a:gd name="T30" fmla="*/ 81893148 w 120"/>
                <a:gd name="T31" fmla="*/ 87900783 h 131"/>
                <a:gd name="T32" fmla="*/ 90900779 w 120"/>
                <a:gd name="T33" fmla="*/ 70165952 h 131"/>
                <a:gd name="T34" fmla="*/ 98271235 w 120"/>
                <a:gd name="T35" fmla="*/ 71708302 h 13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0" h="131">
                  <a:moveTo>
                    <a:pt x="120" y="93"/>
                  </a:moveTo>
                  <a:lnTo>
                    <a:pt x="120" y="93"/>
                  </a:lnTo>
                  <a:cubicBezTo>
                    <a:pt x="118" y="102"/>
                    <a:pt x="114" y="124"/>
                    <a:pt x="112" y="131"/>
                  </a:cubicBezTo>
                  <a:lnTo>
                    <a:pt x="0" y="131"/>
                  </a:lnTo>
                  <a:lnTo>
                    <a:pt x="0" y="123"/>
                  </a:lnTo>
                  <a:cubicBezTo>
                    <a:pt x="19" y="121"/>
                    <a:pt x="21" y="120"/>
                    <a:pt x="21" y="100"/>
                  </a:cubicBezTo>
                  <a:lnTo>
                    <a:pt x="21" y="30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73" y="0"/>
                  </a:lnTo>
                  <a:lnTo>
                    <a:pt x="73" y="9"/>
                  </a:lnTo>
                  <a:cubicBezTo>
                    <a:pt x="54" y="10"/>
                    <a:pt x="52" y="11"/>
                    <a:pt x="52" y="31"/>
                  </a:cubicBezTo>
                  <a:lnTo>
                    <a:pt x="52" y="102"/>
                  </a:lnTo>
                  <a:cubicBezTo>
                    <a:pt x="52" y="112"/>
                    <a:pt x="53" y="116"/>
                    <a:pt x="57" y="119"/>
                  </a:cubicBezTo>
                  <a:cubicBezTo>
                    <a:pt x="61" y="121"/>
                    <a:pt x="68" y="121"/>
                    <a:pt x="77" y="121"/>
                  </a:cubicBezTo>
                  <a:cubicBezTo>
                    <a:pt x="87" y="121"/>
                    <a:pt x="95" y="120"/>
                    <a:pt x="100" y="114"/>
                  </a:cubicBezTo>
                  <a:cubicBezTo>
                    <a:pt x="104" y="109"/>
                    <a:pt x="107" y="102"/>
                    <a:pt x="111" y="9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576CEDCF-0092-45D5-B9DE-03393AE88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4937" y="271234"/>
              <a:ext cx="107902" cy="115214"/>
            </a:xfrm>
            <a:custGeom>
              <a:avLst/>
              <a:gdLst>
                <a:gd name="T0" fmla="*/ 97066841 w 120"/>
                <a:gd name="T1" fmla="*/ 71708302 h 131"/>
                <a:gd name="T2" fmla="*/ 97066841 w 120"/>
                <a:gd name="T3" fmla="*/ 71708302 h 131"/>
                <a:gd name="T4" fmla="*/ 90595418 w 120"/>
                <a:gd name="T5" fmla="*/ 101008563 h 131"/>
                <a:gd name="T6" fmla="*/ 0 w 120"/>
                <a:gd name="T7" fmla="*/ 101008563 h 131"/>
                <a:gd name="T8" fmla="*/ 0 w 120"/>
                <a:gd name="T9" fmla="*/ 94840041 h 131"/>
                <a:gd name="T10" fmla="*/ 16986472 w 120"/>
                <a:gd name="T11" fmla="*/ 77106089 h 131"/>
                <a:gd name="T12" fmla="*/ 16986472 w 120"/>
                <a:gd name="T13" fmla="*/ 23131739 h 131"/>
                <a:gd name="T14" fmla="*/ 1617631 w 120"/>
                <a:gd name="T15" fmla="*/ 6939258 h 131"/>
                <a:gd name="T16" fmla="*/ 1617631 w 120"/>
                <a:gd name="T17" fmla="*/ 0 h 131"/>
                <a:gd name="T18" fmla="*/ 59049370 w 120"/>
                <a:gd name="T19" fmla="*/ 0 h 131"/>
                <a:gd name="T20" fmla="*/ 59049370 w 120"/>
                <a:gd name="T21" fmla="*/ 6939258 h 131"/>
                <a:gd name="T22" fmla="*/ 42061998 w 120"/>
                <a:gd name="T23" fmla="*/ 23902474 h 131"/>
                <a:gd name="T24" fmla="*/ 42061998 w 120"/>
                <a:gd name="T25" fmla="*/ 78647560 h 131"/>
                <a:gd name="T26" fmla="*/ 46106525 w 120"/>
                <a:gd name="T27" fmla="*/ 91756219 h 131"/>
                <a:gd name="T28" fmla="*/ 62284631 w 120"/>
                <a:gd name="T29" fmla="*/ 93297690 h 131"/>
                <a:gd name="T30" fmla="*/ 80888734 w 120"/>
                <a:gd name="T31" fmla="*/ 87900783 h 131"/>
                <a:gd name="T32" fmla="*/ 89787053 w 120"/>
                <a:gd name="T33" fmla="*/ 70165952 h 131"/>
                <a:gd name="T34" fmla="*/ 97066841 w 120"/>
                <a:gd name="T35" fmla="*/ 71708302 h 13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0" h="131">
                  <a:moveTo>
                    <a:pt x="120" y="93"/>
                  </a:moveTo>
                  <a:lnTo>
                    <a:pt x="120" y="93"/>
                  </a:lnTo>
                  <a:cubicBezTo>
                    <a:pt x="118" y="102"/>
                    <a:pt x="114" y="124"/>
                    <a:pt x="112" y="131"/>
                  </a:cubicBezTo>
                  <a:lnTo>
                    <a:pt x="0" y="131"/>
                  </a:lnTo>
                  <a:lnTo>
                    <a:pt x="0" y="123"/>
                  </a:lnTo>
                  <a:cubicBezTo>
                    <a:pt x="20" y="121"/>
                    <a:pt x="21" y="120"/>
                    <a:pt x="21" y="100"/>
                  </a:cubicBezTo>
                  <a:lnTo>
                    <a:pt x="21" y="30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73" y="0"/>
                  </a:lnTo>
                  <a:lnTo>
                    <a:pt x="73" y="9"/>
                  </a:lnTo>
                  <a:cubicBezTo>
                    <a:pt x="54" y="10"/>
                    <a:pt x="52" y="11"/>
                    <a:pt x="52" y="31"/>
                  </a:cubicBezTo>
                  <a:lnTo>
                    <a:pt x="52" y="102"/>
                  </a:lnTo>
                  <a:cubicBezTo>
                    <a:pt x="52" y="112"/>
                    <a:pt x="54" y="116"/>
                    <a:pt x="57" y="119"/>
                  </a:cubicBezTo>
                  <a:cubicBezTo>
                    <a:pt x="61" y="121"/>
                    <a:pt x="68" y="121"/>
                    <a:pt x="77" y="121"/>
                  </a:cubicBezTo>
                  <a:cubicBezTo>
                    <a:pt x="88" y="121"/>
                    <a:pt x="95" y="120"/>
                    <a:pt x="100" y="114"/>
                  </a:cubicBezTo>
                  <a:cubicBezTo>
                    <a:pt x="104" y="109"/>
                    <a:pt x="107" y="102"/>
                    <a:pt x="111" y="9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77A0CC71-3BC2-44D4-95F3-001EE6E8E7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6838" y="271234"/>
              <a:ext cx="109902" cy="115814"/>
            </a:xfrm>
            <a:custGeom>
              <a:avLst/>
              <a:gdLst>
                <a:gd name="T0" fmla="*/ 98961346 w 122"/>
                <a:gd name="T1" fmla="*/ 72921161 h 132"/>
                <a:gd name="T2" fmla="*/ 98961346 w 122"/>
                <a:gd name="T3" fmla="*/ 72921161 h 132"/>
                <a:gd name="T4" fmla="*/ 93283376 w 122"/>
                <a:gd name="T5" fmla="*/ 101322495 h 132"/>
                <a:gd name="T6" fmla="*/ 0 w 122"/>
                <a:gd name="T7" fmla="*/ 101322495 h 132"/>
                <a:gd name="T8" fmla="*/ 0 w 122"/>
                <a:gd name="T9" fmla="*/ 94413944 h 132"/>
                <a:gd name="T10" fmla="*/ 17033909 w 122"/>
                <a:gd name="T11" fmla="*/ 76759440 h 132"/>
                <a:gd name="T12" fmla="*/ 17033909 w 122"/>
                <a:gd name="T13" fmla="*/ 23795049 h 132"/>
                <a:gd name="T14" fmla="*/ 1622406 w 122"/>
                <a:gd name="T15" fmla="*/ 6908551 h 132"/>
                <a:gd name="T16" fmla="*/ 1622406 w 122"/>
                <a:gd name="T17" fmla="*/ 0 h 132"/>
                <a:gd name="T18" fmla="*/ 89227812 w 122"/>
                <a:gd name="T19" fmla="*/ 0 h 132"/>
                <a:gd name="T20" fmla="*/ 90849317 w 122"/>
                <a:gd name="T21" fmla="*/ 25331062 h 132"/>
                <a:gd name="T22" fmla="*/ 83548942 w 122"/>
                <a:gd name="T23" fmla="*/ 25331062 h 132"/>
                <a:gd name="T24" fmla="*/ 77060220 w 122"/>
                <a:gd name="T25" fmla="*/ 13049096 h 132"/>
                <a:gd name="T26" fmla="*/ 58403004 w 122"/>
                <a:gd name="T27" fmla="*/ 8443687 h 132"/>
                <a:gd name="T28" fmla="*/ 48669470 w 122"/>
                <a:gd name="T29" fmla="*/ 8443687 h 132"/>
                <a:gd name="T30" fmla="*/ 42179847 w 122"/>
                <a:gd name="T31" fmla="*/ 14584232 h 132"/>
                <a:gd name="T32" fmla="*/ 42179847 w 122"/>
                <a:gd name="T33" fmla="*/ 43752696 h 132"/>
                <a:gd name="T34" fmla="*/ 56781499 w 122"/>
                <a:gd name="T35" fmla="*/ 43752696 h 132"/>
                <a:gd name="T36" fmla="*/ 73004656 w 122"/>
                <a:gd name="T37" fmla="*/ 32238737 h 132"/>
                <a:gd name="T38" fmla="*/ 80305031 w 122"/>
                <a:gd name="T39" fmla="*/ 32238737 h 132"/>
                <a:gd name="T40" fmla="*/ 80305031 w 122"/>
                <a:gd name="T41" fmla="*/ 65245480 h 132"/>
                <a:gd name="T42" fmla="*/ 73004656 w 122"/>
                <a:gd name="T43" fmla="*/ 65245480 h 132"/>
                <a:gd name="T44" fmla="*/ 56781499 w 122"/>
                <a:gd name="T45" fmla="*/ 52964390 h 132"/>
                <a:gd name="T46" fmla="*/ 42179847 w 122"/>
                <a:gd name="T47" fmla="*/ 52964390 h 132"/>
                <a:gd name="T48" fmla="*/ 42179847 w 122"/>
                <a:gd name="T49" fmla="*/ 75992310 h 132"/>
                <a:gd name="T50" fmla="*/ 46236312 w 122"/>
                <a:gd name="T51" fmla="*/ 90576542 h 132"/>
                <a:gd name="T52" fmla="*/ 63270221 w 122"/>
                <a:gd name="T53" fmla="*/ 92878808 h 132"/>
                <a:gd name="T54" fmla="*/ 82738189 w 122"/>
                <a:gd name="T55" fmla="*/ 87505393 h 132"/>
                <a:gd name="T56" fmla="*/ 92471723 w 122"/>
                <a:gd name="T57" fmla="*/ 72154031 h 132"/>
                <a:gd name="T58" fmla="*/ 98961346 w 122"/>
                <a:gd name="T59" fmla="*/ 72921161 h 13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22" h="132">
                  <a:moveTo>
                    <a:pt x="122" y="95"/>
                  </a:moveTo>
                  <a:lnTo>
                    <a:pt x="122" y="95"/>
                  </a:lnTo>
                  <a:cubicBezTo>
                    <a:pt x="121" y="105"/>
                    <a:pt x="117" y="126"/>
                    <a:pt x="115" y="132"/>
                  </a:cubicBezTo>
                  <a:lnTo>
                    <a:pt x="0" y="132"/>
                  </a:lnTo>
                  <a:lnTo>
                    <a:pt x="0" y="123"/>
                  </a:lnTo>
                  <a:cubicBezTo>
                    <a:pt x="19" y="121"/>
                    <a:pt x="21" y="120"/>
                    <a:pt x="21" y="100"/>
                  </a:cubicBezTo>
                  <a:lnTo>
                    <a:pt x="21" y="31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110" y="0"/>
                  </a:lnTo>
                  <a:cubicBezTo>
                    <a:pt x="110" y="6"/>
                    <a:pt x="111" y="19"/>
                    <a:pt x="112" y="33"/>
                  </a:cubicBezTo>
                  <a:lnTo>
                    <a:pt x="103" y="33"/>
                  </a:lnTo>
                  <a:cubicBezTo>
                    <a:pt x="100" y="25"/>
                    <a:pt x="98" y="21"/>
                    <a:pt x="95" y="17"/>
                  </a:cubicBezTo>
                  <a:cubicBezTo>
                    <a:pt x="91" y="12"/>
                    <a:pt x="86" y="11"/>
                    <a:pt x="72" y="11"/>
                  </a:cubicBezTo>
                  <a:lnTo>
                    <a:pt x="60" y="11"/>
                  </a:lnTo>
                  <a:cubicBezTo>
                    <a:pt x="53" y="11"/>
                    <a:pt x="52" y="11"/>
                    <a:pt x="52" y="19"/>
                  </a:cubicBezTo>
                  <a:lnTo>
                    <a:pt x="52" y="57"/>
                  </a:lnTo>
                  <a:lnTo>
                    <a:pt x="70" y="57"/>
                  </a:lnTo>
                  <a:cubicBezTo>
                    <a:pt x="86" y="57"/>
                    <a:pt x="88" y="55"/>
                    <a:pt x="90" y="42"/>
                  </a:cubicBezTo>
                  <a:lnTo>
                    <a:pt x="99" y="42"/>
                  </a:lnTo>
                  <a:lnTo>
                    <a:pt x="99" y="85"/>
                  </a:lnTo>
                  <a:lnTo>
                    <a:pt x="90" y="85"/>
                  </a:lnTo>
                  <a:cubicBezTo>
                    <a:pt x="88" y="72"/>
                    <a:pt x="86" y="69"/>
                    <a:pt x="70" y="69"/>
                  </a:cubicBezTo>
                  <a:lnTo>
                    <a:pt x="52" y="69"/>
                  </a:lnTo>
                  <a:lnTo>
                    <a:pt x="52" y="99"/>
                  </a:lnTo>
                  <a:cubicBezTo>
                    <a:pt x="52" y="111"/>
                    <a:pt x="53" y="116"/>
                    <a:pt x="57" y="118"/>
                  </a:cubicBezTo>
                  <a:cubicBezTo>
                    <a:pt x="60" y="120"/>
                    <a:pt x="67" y="121"/>
                    <a:pt x="78" y="121"/>
                  </a:cubicBezTo>
                  <a:cubicBezTo>
                    <a:pt x="90" y="121"/>
                    <a:pt x="97" y="119"/>
                    <a:pt x="102" y="114"/>
                  </a:cubicBezTo>
                  <a:cubicBezTo>
                    <a:pt x="106" y="110"/>
                    <a:pt x="110" y="104"/>
                    <a:pt x="114" y="94"/>
                  </a:cubicBezTo>
                  <a:lnTo>
                    <a:pt x="122" y="95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21459AC3-4285-4AB3-B7A9-9B290967EE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740" y="268033"/>
              <a:ext cx="128302" cy="121515"/>
            </a:xfrm>
            <a:custGeom>
              <a:avLst/>
              <a:gdLst>
                <a:gd name="T0" fmla="*/ 115896462 w 142"/>
                <a:gd name="T1" fmla="*/ 60220780 h 139"/>
                <a:gd name="T2" fmla="*/ 115896462 w 142"/>
                <a:gd name="T3" fmla="*/ 60220780 h 139"/>
                <a:gd name="T4" fmla="*/ 106102140 w 142"/>
                <a:gd name="T5" fmla="*/ 73179273 h 139"/>
                <a:gd name="T6" fmla="*/ 106102140 w 142"/>
                <a:gd name="T7" fmla="*/ 86138640 h 139"/>
                <a:gd name="T8" fmla="*/ 106918936 w 142"/>
                <a:gd name="T9" fmla="*/ 99859808 h 139"/>
                <a:gd name="T10" fmla="*/ 65293972 w 142"/>
                <a:gd name="T11" fmla="*/ 105957717 h 139"/>
                <a:gd name="T12" fmla="*/ 0 w 142"/>
                <a:gd name="T13" fmla="*/ 54884673 h 139"/>
                <a:gd name="T14" fmla="*/ 69374337 w 142"/>
                <a:gd name="T15" fmla="*/ 0 h 139"/>
                <a:gd name="T16" fmla="*/ 103653559 w 142"/>
                <a:gd name="T17" fmla="*/ 5336107 h 139"/>
                <a:gd name="T18" fmla="*/ 106102140 w 142"/>
                <a:gd name="T19" fmla="*/ 33540246 h 139"/>
                <a:gd name="T20" fmla="*/ 98756399 w 142"/>
                <a:gd name="T21" fmla="*/ 33540246 h 139"/>
                <a:gd name="T22" fmla="*/ 65293972 w 142"/>
                <a:gd name="T23" fmla="*/ 7623260 h 139"/>
                <a:gd name="T24" fmla="*/ 28566169 w 142"/>
                <a:gd name="T25" fmla="*/ 51073044 h 139"/>
                <a:gd name="T26" fmla="*/ 67742552 w 142"/>
                <a:gd name="T27" fmla="*/ 98334458 h 139"/>
                <a:gd name="T28" fmla="*/ 79984551 w 142"/>
                <a:gd name="T29" fmla="*/ 87663117 h 139"/>
                <a:gd name="T30" fmla="*/ 79984551 w 142"/>
                <a:gd name="T31" fmla="*/ 73179273 h 139"/>
                <a:gd name="T32" fmla="*/ 62029499 w 142"/>
                <a:gd name="T33" fmla="*/ 60220780 h 139"/>
                <a:gd name="T34" fmla="*/ 62029499 w 142"/>
                <a:gd name="T35" fmla="*/ 54121998 h 139"/>
                <a:gd name="T36" fmla="*/ 115896462 w 142"/>
                <a:gd name="T37" fmla="*/ 54121998 h 139"/>
                <a:gd name="T38" fmla="*/ 115896462 w 142"/>
                <a:gd name="T39" fmla="*/ 60220780 h 1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42" h="139">
                  <a:moveTo>
                    <a:pt x="142" y="79"/>
                  </a:moveTo>
                  <a:lnTo>
                    <a:pt x="142" y="79"/>
                  </a:lnTo>
                  <a:cubicBezTo>
                    <a:pt x="131" y="81"/>
                    <a:pt x="130" y="82"/>
                    <a:pt x="130" y="96"/>
                  </a:cubicBezTo>
                  <a:lnTo>
                    <a:pt x="130" y="113"/>
                  </a:lnTo>
                  <a:cubicBezTo>
                    <a:pt x="130" y="120"/>
                    <a:pt x="130" y="126"/>
                    <a:pt x="131" y="131"/>
                  </a:cubicBezTo>
                  <a:cubicBezTo>
                    <a:pt x="117" y="134"/>
                    <a:pt x="99" y="139"/>
                    <a:pt x="80" y="139"/>
                  </a:cubicBezTo>
                  <a:cubicBezTo>
                    <a:pt x="31" y="139"/>
                    <a:pt x="0" y="112"/>
                    <a:pt x="0" y="72"/>
                  </a:cubicBezTo>
                  <a:cubicBezTo>
                    <a:pt x="0" y="24"/>
                    <a:pt x="39" y="0"/>
                    <a:pt x="85" y="0"/>
                  </a:cubicBezTo>
                  <a:cubicBezTo>
                    <a:pt x="103" y="0"/>
                    <a:pt x="119" y="4"/>
                    <a:pt x="127" y="7"/>
                  </a:cubicBezTo>
                  <a:cubicBezTo>
                    <a:pt x="127" y="13"/>
                    <a:pt x="128" y="25"/>
                    <a:pt x="130" y="44"/>
                  </a:cubicBezTo>
                  <a:lnTo>
                    <a:pt x="121" y="44"/>
                  </a:lnTo>
                  <a:cubicBezTo>
                    <a:pt x="114" y="18"/>
                    <a:pt x="98" y="10"/>
                    <a:pt x="80" y="10"/>
                  </a:cubicBezTo>
                  <a:cubicBezTo>
                    <a:pt x="57" y="10"/>
                    <a:pt x="35" y="29"/>
                    <a:pt x="35" y="67"/>
                  </a:cubicBezTo>
                  <a:cubicBezTo>
                    <a:pt x="35" y="99"/>
                    <a:pt x="52" y="129"/>
                    <a:pt x="83" y="129"/>
                  </a:cubicBezTo>
                  <a:cubicBezTo>
                    <a:pt x="91" y="129"/>
                    <a:pt x="98" y="126"/>
                    <a:pt x="98" y="115"/>
                  </a:cubicBezTo>
                  <a:lnTo>
                    <a:pt x="98" y="96"/>
                  </a:lnTo>
                  <a:cubicBezTo>
                    <a:pt x="98" y="82"/>
                    <a:pt x="97" y="81"/>
                    <a:pt x="76" y="79"/>
                  </a:cubicBezTo>
                  <a:lnTo>
                    <a:pt x="76" y="71"/>
                  </a:lnTo>
                  <a:lnTo>
                    <a:pt x="142" y="71"/>
                  </a:lnTo>
                  <a:lnTo>
                    <a:pt x="142" y="79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A26683DC-7187-40FB-A179-BCC82D09883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2442" y="271234"/>
              <a:ext cx="110502" cy="115814"/>
            </a:xfrm>
            <a:custGeom>
              <a:avLst/>
              <a:gdLst>
                <a:gd name="T0" fmla="*/ 100076770 w 122"/>
                <a:gd name="T1" fmla="*/ 72921161 h 132"/>
                <a:gd name="T2" fmla="*/ 100076770 w 122"/>
                <a:gd name="T3" fmla="*/ 72921161 h 132"/>
                <a:gd name="T4" fmla="*/ 94334289 w 122"/>
                <a:gd name="T5" fmla="*/ 101322495 h 132"/>
                <a:gd name="T6" fmla="*/ 0 w 122"/>
                <a:gd name="T7" fmla="*/ 101322495 h 132"/>
                <a:gd name="T8" fmla="*/ 0 w 122"/>
                <a:gd name="T9" fmla="*/ 94413944 h 132"/>
                <a:gd name="T10" fmla="*/ 17226537 w 122"/>
                <a:gd name="T11" fmla="*/ 76759440 h 132"/>
                <a:gd name="T12" fmla="*/ 17226537 w 122"/>
                <a:gd name="T13" fmla="*/ 23795049 h 132"/>
                <a:gd name="T14" fmla="*/ 1640321 w 122"/>
                <a:gd name="T15" fmla="*/ 6908551 h 132"/>
                <a:gd name="T16" fmla="*/ 1640321 w 122"/>
                <a:gd name="T17" fmla="*/ 0 h 132"/>
                <a:gd name="T18" fmla="*/ 90233035 w 122"/>
                <a:gd name="T19" fmla="*/ 0 h 132"/>
                <a:gd name="T20" fmla="*/ 91873355 w 122"/>
                <a:gd name="T21" fmla="*/ 25331062 h 132"/>
                <a:gd name="T22" fmla="*/ 84491460 w 122"/>
                <a:gd name="T23" fmla="*/ 25331062 h 132"/>
                <a:gd name="T24" fmla="*/ 77928365 w 122"/>
                <a:gd name="T25" fmla="*/ 13049096 h 132"/>
                <a:gd name="T26" fmla="*/ 59061507 w 122"/>
                <a:gd name="T27" fmla="*/ 8443687 h 132"/>
                <a:gd name="T28" fmla="*/ 49217772 w 122"/>
                <a:gd name="T29" fmla="*/ 8443687 h 132"/>
                <a:gd name="T30" fmla="*/ 42655584 w 122"/>
                <a:gd name="T31" fmla="*/ 14584232 h 132"/>
                <a:gd name="T32" fmla="*/ 42655584 w 122"/>
                <a:gd name="T33" fmla="*/ 43752696 h 132"/>
                <a:gd name="T34" fmla="*/ 57421187 w 122"/>
                <a:gd name="T35" fmla="*/ 43752696 h 132"/>
                <a:gd name="T36" fmla="*/ 73827111 w 122"/>
                <a:gd name="T37" fmla="*/ 32238737 h 132"/>
                <a:gd name="T38" fmla="*/ 81209912 w 122"/>
                <a:gd name="T39" fmla="*/ 32238737 h 132"/>
                <a:gd name="T40" fmla="*/ 81209912 w 122"/>
                <a:gd name="T41" fmla="*/ 65245480 h 132"/>
                <a:gd name="T42" fmla="*/ 73827111 w 122"/>
                <a:gd name="T43" fmla="*/ 65245480 h 132"/>
                <a:gd name="T44" fmla="*/ 57421187 w 122"/>
                <a:gd name="T45" fmla="*/ 52964390 h 132"/>
                <a:gd name="T46" fmla="*/ 42655584 w 122"/>
                <a:gd name="T47" fmla="*/ 52964390 h 132"/>
                <a:gd name="T48" fmla="*/ 42655584 w 122"/>
                <a:gd name="T49" fmla="*/ 75992310 h 132"/>
                <a:gd name="T50" fmla="*/ 46756838 w 122"/>
                <a:gd name="T51" fmla="*/ 90576542 h 132"/>
                <a:gd name="T52" fmla="*/ 63983375 w 122"/>
                <a:gd name="T53" fmla="*/ 92878808 h 132"/>
                <a:gd name="T54" fmla="*/ 83670846 w 122"/>
                <a:gd name="T55" fmla="*/ 87505393 h 132"/>
                <a:gd name="T56" fmla="*/ 93514582 w 122"/>
                <a:gd name="T57" fmla="*/ 72154031 h 132"/>
                <a:gd name="T58" fmla="*/ 100076770 w 122"/>
                <a:gd name="T59" fmla="*/ 72921161 h 13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22" h="132">
                  <a:moveTo>
                    <a:pt x="122" y="95"/>
                  </a:moveTo>
                  <a:lnTo>
                    <a:pt x="122" y="95"/>
                  </a:lnTo>
                  <a:cubicBezTo>
                    <a:pt x="121" y="105"/>
                    <a:pt x="117" y="126"/>
                    <a:pt x="115" y="132"/>
                  </a:cubicBezTo>
                  <a:lnTo>
                    <a:pt x="0" y="132"/>
                  </a:lnTo>
                  <a:lnTo>
                    <a:pt x="0" y="123"/>
                  </a:lnTo>
                  <a:cubicBezTo>
                    <a:pt x="19" y="121"/>
                    <a:pt x="21" y="120"/>
                    <a:pt x="21" y="100"/>
                  </a:cubicBezTo>
                  <a:lnTo>
                    <a:pt x="21" y="31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110" y="0"/>
                  </a:lnTo>
                  <a:cubicBezTo>
                    <a:pt x="110" y="6"/>
                    <a:pt x="111" y="19"/>
                    <a:pt x="112" y="33"/>
                  </a:cubicBezTo>
                  <a:lnTo>
                    <a:pt x="103" y="33"/>
                  </a:lnTo>
                  <a:cubicBezTo>
                    <a:pt x="100" y="25"/>
                    <a:pt x="98" y="21"/>
                    <a:pt x="95" y="17"/>
                  </a:cubicBezTo>
                  <a:cubicBezTo>
                    <a:pt x="91" y="12"/>
                    <a:pt x="86" y="11"/>
                    <a:pt x="72" y="11"/>
                  </a:cubicBezTo>
                  <a:lnTo>
                    <a:pt x="60" y="11"/>
                  </a:lnTo>
                  <a:cubicBezTo>
                    <a:pt x="53" y="11"/>
                    <a:pt x="52" y="11"/>
                    <a:pt x="52" y="19"/>
                  </a:cubicBezTo>
                  <a:lnTo>
                    <a:pt x="52" y="57"/>
                  </a:lnTo>
                  <a:lnTo>
                    <a:pt x="70" y="57"/>
                  </a:lnTo>
                  <a:cubicBezTo>
                    <a:pt x="86" y="57"/>
                    <a:pt x="88" y="55"/>
                    <a:pt x="90" y="42"/>
                  </a:cubicBezTo>
                  <a:lnTo>
                    <a:pt x="99" y="42"/>
                  </a:lnTo>
                  <a:lnTo>
                    <a:pt x="99" y="85"/>
                  </a:lnTo>
                  <a:lnTo>
                    <a:pt x="90" y="85"/>
                  </a:lnTo>
                  <a:cubicBezTo>
                    <a:pt x="88" y="72"/>
                    <a:pt x="86" y="69"/>
                    <a:pt x="70" y="69"/>
                  </a:cubicBezTo>
                  <a:lnTo>
                    <a:pt x="52" y="69"/>
                  </a:lnTo>
                  <a:lnTo>
                    <a:pt x="52" y="99"/>
                  </a:lnTo>
                  <a:cubicBezTo>
                    <a:pt x="52" y="111"/>
                    <a:pt x="53" y="116"/>
                    <a:pt x="57" y="118"/>
                  </a:cubicBezTo>
                  <a:cubicBezTo>
                    <a:pt x="60" y="120"/>
                    <a:pt x="67" y="121"/>
                    <a:pt x="78" y="121"/>
                  </a:cubicBezTo>
                  <a:cubicBezTo>
                    <a:pt x="90" y="121"/>
                    <a:pt x="97" y="119"/>
                    <a:pt x="102" y="114"/>
                  </a:cubicBezTo>
                  <a:cubicBezTo>
                    <a:pt x="106" y="110"/>
                    <a:pt x="110" y="104"/>
                    <a:pt x="114" y="94"/>
                  </a:cubicBezTo>
                  <a:lnTo>
                    <a:pt x="122" y="95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504277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0D1D9-7FB3-9EAA-EB24-778FF57E1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FY 2023 Operating and Capital Budget Update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8EC5F9-2072-5676-CFFF-92059668E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9013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Current Year Adjustments in Review – Major Highlights</a:t>
            </a:r>
          </a:p>
          <a:p>
            <a:pPr marL="0" indent="0">
              <a:buNone/>
            </a:pPr>
            <a:r>
              <a:rPr lang="en-US" b="1" dirty="0"/>
              <a:t>Expense Budget</a:t>
            </a:r>
          </a:p>
          <a:p>
            <a:pPr marL="457200" lvl="1" indent="0">
              <a:buNone/>
            </a:pPr>
            <a:r>
              <a:rPr lang="en-US" dirty="0"/>
              <a:t>Salaries and Benefits</a:t>
            </a:r>
            <a:r>
              <a:rPr lang="en-US" b="0" i="0" dirty="0">
                <a:solidFill>
                  <a:srgbClr val="222222"/>
                </a:solidFill>
                <a:effectLst/>
              </a:rPr>
              <a:t> – </a:t>
            </a:r>
          </a:p>
          <a:p>
            <a:pPr lvl="2"/>
            <a:r>
              <a:rPr lang="en-US" dirty="0">
                <a:solidFill>
                  <a:srgbClr val="222222"/>
                </a:solidFill>
              </a:rPr>
              <a:t>Since July 1</a:t>
            </a:r>
            <a:r>
              <a:rPr lang="en-US" baseline="30000" dirty="0">
                <a:solidFill>
                  <a:srgbClr val="222222"/>
                </a:solidFill>
              </a:rPr>
              <a:t>st</a:t>
            </a:r>
            <a:r>
              <a:rPr lang="en-US" dirty="0">
                <a:solidFill>
                  <a:srgbClr val="222222"/>
                </a:solidFill>
              </a:rPr>
              <a:t> the College has filled almost 100  positions</a:t>
            </a:r>
          </a:p>
          <a:p>
            <a:pPr lvl="2"/>
            <a:r>
              <a:rPr lang="en-US" dirty="0">
                <a:solidFill>
                  <a:srgbClr val="222222"/>
                </a:solidFill>
              </a:rPr>
              <a:t>There are current 33 positions in recruitment</a:t>
            </a:r>
          </a:p>
          <a:p>
            <a:pPr lvl="2"/>
            <a:r>
              <a:rPr lang="en-US" b="0" i="0" dirty="0">
                <a:solidFill>
                  <a:srgbClr val="222222"/>
                </a:solidFill>
                <a:effectLst/>
              </a:rPr>
              <a:t>There are positions on hold </a:t>
            </a:r>
            <a:r>
              <a:rPr lang="en-US" dirty="0">
                <a:solidFill>
                  <a:srgbClr val="222222"/>
                </a:solidFill>
              </a:rPr>
              <a:t>and we may need to defund some of those positions</a:t>
            </a:r>
            <a:endParaRPr lang="en-US" b="0" i="0" dirty="0">
              <a:solidFill>
                <a:srgbClr val="222222"/>
              </a:solidFill>
              <a:effectLst/>
            </a:endParaRPr>
          </a:p>
          <a:p>
            <a:pPr lvl="2"/>
            <a:r>
              <a:rPr lang="en-US" dirty="0">
                <a:solidFill>
                  <a:srgbClr val="222222"/>
                </a:solidFill>
              </a:rPr>
              <a:t>Adjunct Faculty Rate Adjustment of 10% - $200,000</a:t>
            </a:r>
          </a:p>
          <a:p>
            <a:pPr lvl="2"/>
            <a:r>
              <a:rPr lang="en-US" dirty="0">
                <a:solidFill>
                  <a:srgbClr val="222222"/>
                </a:solidFill>
              </a:rPr>
              <a:t>Public Safety Officer and Maintenance Staff Adjustments - $250,000</a:t>
            </a:r>
          </a:p>
          <a:p>
            <a:pPr lvl="2"/>
            <a:r>
              <a:rPr lang="en-US" dirty="0">
                <a:solidFill>
                  <a:srgbClr val="222222"/>
                </a:solidFill>
              </a:rPr>
              <a:t>Projected $2.0 million overrun in the salary budget and $500,000 in the benefits budget</a:t>
            </a:r>
            <a:endParaRPr lang="en-US" b="0" i="0" dirty="0">
              <a:solidFill>
                <a:srgbClr val="222222"/>
              </a:solidFill>
              <a:effectLst/>
            </a:endParaRPr>
          </a:p>
          <a:p>
            <a:pPr lvl="1"/>
            <a:r>
              <a:rPr lang="en-US" dirty="0"/>
              <a:t>Key Searches – To be determined</a:t>
            </a:r>
          </a:p>
          <a:p>
            <a:pPr lvl="1"/>
            <a:r>
              <a:rPr lang="en-US" dirty="0"/>
              <a:t>Overtime - Under Review but we are trending for savings</a:t>
            </a:r>
          </a:p>
          <a:p>
            <a:pPr lvl="1"/>
            <a:r>
              <a:rPr lang="en-US" dirty="0"/>
              <a:t>New Marketing Initiatives - $600,000 additional expense</a:t>
            </a:r>
          </a:p>
          <a:p>
            <a:pPr lvl="1"/>
            <a:r>
              <a:rPr lang="en-US" dirty="0"/>
              <a:t>Operating Capital Budget - $3 million of additional expense to account for current projects</a:t>
            </a:r>
          </a:p>
          <a:p>
            <a:pPr lvl="1"/>
            <a:r>
              <a:rPr lang="en-US" dirty="0">
                <a:solidFill>
                  <a:srgbClr val="222222"/>
                </a:solidFill>
              </a:rPr>
              <a:t>Projected deficit – under review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2356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0DBAC-160E-4F96-9672-82181BF77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FY 2023 Operating and Capital Budget Update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4B2529-FB9B-44F1-BA32-EAFD270F57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Revenue and Expense in review to minimize the deficit</a:t>
            </a:r>
          </a:p>
          <a:p>
            <a:pPr lvl="1"/>
            <a:r>
              <a:rPr lang="en-US" sz="2800" dirty="0"/>
              <a:t>Growth in Non-Credit program – summer revenues and facility changes</a:t>
            </a:r>
            <a:endParaRPr lang="en-US" sz="2800" b="1" dirty="0"/>
          </a:p>
          <a:p>
            <a:pPr lvl="1"/>
            <a:r>
              <a:rPr lang="en-US" sz="2800" dirty="0"/>
              <a:t>Business Services Contract Negotiations – Service Agreements – HECap Funds</a:t>
            </a:r>
          </a:p>
          <a:p>
            <a:pPr lvl="1"/>
            <a:r>
              <a:rPr lang="en-US" sz="2800" dirty="0"/>
              <a:t>Event and Conference Service Revenue – Changing policies to grow revenues through access to Facilities</a:t>
            </a:r>
          </a:p>
          <a:p>
            <a:pPr lvl="1"/>
            <a:r>
              <a:rPr lang="en-US" sz="2800" dirty="0"/>
              <a:t>Renew Summer Conference Clients</a:t>
            </a:r>
          </a:p>
          <a:p>
            <a:pPr lvl="1"/>
            <a:r>
              <a:rPr lang="en-US" sz="2800" dirty="0"/>
              <a:t>Employee Retention Tax Credit</a:t>
            </a:r>
          </a:p>
          <a:p>
            <a:pPr lvl="1"/>
            <a:r>
              <a:rPr lang="en-US" sz="2800" dirty="0"/>
              <a:t>Hold some recruitments</a:t>
            </a:r>
          </a:p>
          <a:p>
            <a:pPr lvl="1"/>
            <a:r>
              <a:rPr lang="en-US" sz="2800" dirty="0"/>
              <a:t>General Operating Fund Savings</a:t>
            </a:r>
          </a:p>
        </p:txBody>
      </p:sp>
      <p:grpSp>
        <p:nvGrpSpPr>
          <p:cNvPr id="4" name="Canvas 24">
            <a:extLst>
              <a:ext uri="{FF2B5EF4-FFF2-40B4-BE49-F238E27FC236}">
                <a16:creationId xmlns:a16="http://schemas.microsoft.com/office/drawing/2014/main" id="{833907F8-3886-4CC7-B565-02DA99D03082}"/>
              </a:ext>
            </a:extLst>
          </p:cNvPr>
          <p:cNvGrpSpPr/>
          <p:nvPr/>
        </p:nvGrpSpPr>
        <p:grpSpPr>
          <a:xfrm>
            <a:off x="8904684" y="5857875"/>
            <a:ext cx="2917031" cy="635000"/>
            <a:chOff x="0" y="0"/>
            <a:chExt cx="3217545" cy="62597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3F6D3C0-A5CB-4F79-9126-D8775B043BB5}"/>
                </a:ext>
              </a:extLst>
            </p:cNvPr>
            <p:cNvSpPr/>
            <p:nvPr/>
          </p:nvSpPr>
          <p:spPr>
            <a:xfrm>
              <a:off x="0" y="5001"/>
              <a:ext cx="3217545" cy="612775"/>
            </a:xfrm>
            <a:prstGeom prst="rect">
              <a:avLst/>
            </a:prstGeom>
            <a:noFill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35E90348-B5DE-4EF5-B2E0-D7F457B30E8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01" y="41105"/>
              <a:ext cx="523907" cy="533465"/>
            </a:xfrm>
            <a:custGeom>
              <a:avLst/>
              <a:gdLst>
                <a:gd name="T0" fmla="*/ 342669503 w 580"/>
                <a:gd name="T1" fmla="*/ 0 h 609"/>
                <a:gd name="T2" fmla="*/ 342669503 w 580"/>
                <a:gd name="T3" fmla="*/ 0 h 609"/>
                <a:gd name="T4" fmla="*/ 123197634 w 580"/>
                <a:gd name="T5" fmla="*/ 0 h 609"/>
                <a:gd name="T6" fmla="*/ 0 w 580"/>
                <a:gd name="T7" fmla="*/ 0 h 609"/>
                <a:gd name="T8" fmla="*/ 55479945 w 580"/>
                <a:gd name="T9" fmla="*/ 268171546 h 609"/>
                <a:gd name="T10" fmla="*/ 130540462 w 580"/>
                <a:gd name="T11" fmla="*/ 378504912 h 609"/>
                <a:gd name="T12" fmla="*/ 234157524 w 580"/>
                <a:gd name="T13" fmla="*/ 466618157 h 609"/>
                <a:gd name="T14" fmla="*/ 327167275 w 580"/>
                <a:gd name="T15" fmla="*/ 396127736 h 609"/>
                <a:gd name="T16" fmla="*/ 412835103 w 580"/>
                <a:gd name="T17" fmla="*/ 274300691 h 609"/>
                <a:gd name="T18" fmla="*/ 465867137 w 580"/>
                <a:gd name="T19" fmla="*/ 0 h 609"/>
                <a:gd name="T20" fmla="*/ 342669503 w 580"/>
                <a:gd name="T21" fmla="*/ 0 h 60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80" h="609">
                  <a:moveTo>
                    <a:pt x="420" y="0"/>
                  </a:moveTo>
                  <a:lnTo>
                    <a:pt x="420" y="0"/>
                  </a:lnTo>
                  <a:lnTo>
                    <a:pt x="151" y="0"/>
                  </a:lnTo>
                  <a:lnTo>
                    <a:pt x="0" y="0"/>
                  </a:lnTo>
                  <a:cubicBezTo>
                    <a:pt x="0" y="127"/>
                    <a:pt x="29" y="267"/>
                    <a:pt x="68" y="350"/>
                  </a:cubicBezTo>
                  <a:cubicBezTo>
                    <a:pt x="96" y="408"/>
                    <a:pt x="128" y="456"/>
                    <a:pt x="160" y="494"/>
                  </a:cubicBezTo>
                  <a:cubicBezTo>
                    <a:pt x="226" y="573"/>
                    <a:pt x="287" y="609"/>
                    <a:pt x="287" y="609"/>
                  </a:cubicBezTo>
                  <a:cubicBezTo>
                    <a:pt x="332" y="582"/>
                    <a:pt x="369" y="551"/>
                    <a:pt x="401" y="517"/>
                  </a:cubicBezTo>
                  <a:cubicBezTo>
                    <a:pt x="448" y="468"/>
                    <a:pt x="482" y="413"/>
                    <a:pt x="506" y="358"/>
                  </a:cubicBezTo>
                  <a:cubicBezTo>
                    <a:pt x="580" y="195"/>
                    <a:pt x="571" y="0"/>
                    <a:pt x="571" y="0"/>
                  </a:cubicBezTo>
                  <a:lnTo>
                    <a:pt x="420" y="0"/>
                  </a:ln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E2E24F09-5583-4FCC-A03D-C24D9F6EA6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0" y="0"/>
              <a:ext cx="619109" cy="625977"/>
            </a:xfrm>
            <a:custGeom>
              <a:avLst/>
              <a:gdLst>
                <a:gd name="T0" fmla="*/ 548133802 w 685"/>
                <a:gd name="T1" fmla="*/ 0 h 715"/>
                <a:gd name="T2" fmla="*/ 548133802 w 685"/>
                <a:gd name="T3" fmla="*/ 0 h 715"/>
                <a:gd name="T4" fmla="*/ 0 w 685"/>
                <a:gd name="T5" fmla="*/ 0 h 715"/>
                <a:gd name="T6" fmla="*/ 62083527 w 685"/>
                <a:gd name="T7" fmla="*/ 314014094 h 715"/>
                <a:gd name="T8" fmla="*/ 150307916 w 685"/>
                <a:gd name="T9" fmla="*/ 444214761 h 715"/>
                <a:gd name="T10" fmla="*/ 275292014 w 685"/>
                <a:gd name="T11" fmla="*/ 547609923 h 715"/>
                <a:gd name="T12" fmla="*/ 388023176 w 685"/>
                <a:gd name="T13" fmla="*/ 464894319 h 715"/>
                <a:gd name="T14" fmla="*/ 488501404 w 685"/>
                <a:gd name="T15" fmla="*/ 321673060 h 715"/>
                <a:gd name="T16" fmla="*/ 548133802 w 685"/>
                <a:gd name="T17" fmla="*/ 0 h 715"/>
                <a:gd name="T18" fmla="*/ 163377894 w 685"/>
                <a:gd name="T19" fmla="*/ 35996614 h 715"/>
                <a:gd name="T20" fmla="*/ 163377894 w 685"/>
                <a:gd name="T21" fmla="*/ 35996614 h 715"/>
                <a:gd name="T22" fmla="*/ 307968316 w 685"/>
                <a:gd name="T23" fmla="*/ 35996614 h 715"/>
                <a:gd name="T24" fmla="*/ 233630949 w 685"/>
                <a:gd name="T25" fmla="*/ 170792835 h 715"/>
                <a:gd name="T26" fmla="*/ 160110625 w 685"/>
                <a:gd name="T27" fmla="*/ 35996614 h 715"/>
                <a:gd name="T28" fmla="*/ 163377894 w 685"/>
                <a:gd name="T29" fmla="*/ 35996614 h 715"/>
                <a:gd name="T30" fmla="*/ 223011196 w 685"/>
                <a:gd name="T31" fmla="*/ 278783552 h 715"/>
                <a:gd name="T32" fmla="*/ 223011196 w 685"/>
                <a:gd name="T33" fmla="*/ 278783552 h 715"/>
                <a:gd name="T34" fmla="*/ 244250702 w 685"/>
                <a:gd name="T35" fmla="*/ 278783552 h 715"/>
                <a:gd name="T36" fmla="*/ 313686714 w 685"/>
                <a:gd name="T37" fmla="*/ 153943636 h 715"/>
                <a:gd name="T38" fmla="*/ 313686714 w 685"/>
                <a:gd name="T39" fmla="*/ 335458848 h 715"/>
                <a:gd name="T40" fmla="*/ 152759045 w 685"/>
                <a:gd name="T41" fmla="*/ 335458848 h 715"/>
                <a:gd name="T42" fmla="*/ 152759045 w 685"/>
                <a:gd name="T43" fmla="*/ 153943636 h 715"/>
                <a:gd name="T44" fmla="*/ 223011196 w 685"/>
                <a:gd name="T45" fmla="*/ 278783552 h 715"/>
                <a:gd name="T46" fmla="*/ 90674614 w 685"/>
                <a:gd name="T47" fmla="*/ 292569340 h 715"/>
                <a:gd name="T48" fmla="*/ 90674614 w 685"/>
                <a:gd name="T49" fmla="*/ 292569340 h 715"/>
                <a:gd name="T50" fmla="*/ 40027882 w 685"/>
                <a:gd name="T51" fmla="*/ 35996614 h 715"/>
                <a:gd name="T52" fmla="*/ 90674614 w 685"/>
                <a:gd name="T53" fmla="*/ 35996614 h 715"/>
                <a:gd name="T54" fmla="*/ 90674614 w 685"/>
                <a:gd name="T55" fmla="*/ 292569340 h 715"/>
                <a:gd name="T56" fmla="*/ 274475874 w 685"/>
                <a:gd name="T57" fmla="*/ 502422201 h 715"/>
                <a:gd name="T58" fmla="*/ 274475874 w 685"/>
                <a:gd name="T59" fmla="*/ 502422201 h 715"/>
                <a:gd name="T60" fmla="*/ 192786024 w 685"/>
                <a:gd name="T61" fmla="*/ 437321867 h 715"/>
                <a:gd name="T62" fmla="*/ 362699359 w 685"/>
                <a:gd name="T63" fmla="*/ 437321867 h 715"/>
                <a:gd name="T64" fmla="*/ 274475874 w 685"/>
                <a:gd name="T65" fmla="*/ 502422201 h 715"/>
                <a:gd name="T66" fmla="*/ 453374876 w 685"/>
                <a:gd name="T67" fmla="*/ 310184611 h 715"/>
                <a:gd name="T68" fmla="*/ 453374876 w 685"/>
                <a:gd name="T69" fmla="*/ 310184611 h 715"/>
                <a:gd name="T70" fmla="*/ 440304898 w 685"/>
                <a:gd name="T71" fmla="*/ 335458848 h 715"/>
                <a:gd name="T72" fmla="*/ 376587284 w 685"/>
                <a:gd name="T73" fmla="*/ 335458848 h 715"/>
                <a:gd name="T74" fmla="*/ 376587284 w 685"/>
                <a:gd name="T75" fmla="*/ 35996614 h 715"/>
                <a:gd name="T76" fmla="*/ 383121822 w 685"/>
                <a:gd name="T77" fmla="*/ 35996614 h 715"/>
                <a:gd name="T78" fmla="*/ 506472737 w 685"/>
                <a:gd name="T79" fmla="*/ 35996614 h 715"/>
                <a:gd name="T80" fmla="*/ 453374876 w 685"/>
                <a:gd name="T81" fmla="*/ 310184611 h 715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685" h="715">
                  <a:moveTo>
                    <a:pt x="671" y="0"/>
                  </a:moveTo>
                  <a:lnTo>
                    <a:pt x="671" y="0"/>
                  </a:lnTo>
                  <a:lnTo>
                    <a:pt x="0" y="0"/>
                  </a:lnTo>
                  <a:cubicBezTo>
                    <a:pt x="0" y="149"/>
                    <a:pt x="30" y="313"/>
                    <a:pt x="76" y="410"/>
                  </a:cubicBezTo>
                  <a:cubicBezTo>
                    <a:pt x="108" y="479"/>
                    <a:pt x="147" y="535"/>
                    <a:pt x="184" y="580"/>
                  </a:cubicBezTo>
                  <a:cubicBezTo>
                    <a:pt x="261" y="672"/>
                    <a:pt x="337" y="715"/>
                    <a:pt x="337" y="715"/>
                  </a:cubicBezTo>
                  <a:cubicBezTo>
                    <a:pt x="389" y="684"/>
                    <a:pt x="437" y="647"/>
                    <a:pt x="475" y="607"/>
                  </a:cubicBezTo>
                  <a:cubicBezTo>
                    <a:pt x="529" y="549"/>
                    <a:pt x="569" y="484"/>
                    <a:pt x="598" y="420"/>
                  </a:cubicBezTo>
                  <a:cubicBezTo>
                    <a:pt x="685" y="228"/>
                    <a:pt x="671" y="0"/>
                    <a:pt x="671" y="0"/>
                  </a:cubicBezTo>
                  <a:close/>
                  <a:moveTo>
                    <a:pt x="200" y="47"/>
                  </a:moveTo>
                  <a:lnTo>
                    <a:pt x="200" y="47"/>
                  </a:lnTo>
                  <a:lnTo>
                    <a:pt x="377" y="47"/>
                  </a:lnTo>
                  <a:lnTo>
                    <a:pt x="286" y="223"/>
                  </a:lnTo>
                  <a:lnTo>
                    <a:pt x="196" y="47"/>
                  </a:lnTo>
                  <a:lnTo>
                    <a:pt x="200" y="47"/>
                  </a:lnTo>
                  <a:close/>
                  <a:moveTo>
                    <a:pt x="273" y="364"/>
                  </a:moveTo>
                  <a:lnTo>
                    <a:pt x="273" y="364"/>
                  </a:lnTo>
                  <a:lnTo>
                    <a:pt x="299" y="364"/>
                  </a:lnTo>
                  <a:lnTo>
                    <a:pt x="384" y="201"/>
                  </a:lnTo>
                  <a:lnTo>
                    <a:pt x="384" y="438"/>
                  </a:lnTo>
                  <a:lnTo>
                    <a:pt x="187" y="438"/>
                  </a:lnTo>
                  <a:lnTo>
                    <a:pt x="187" y="201"/>
                  </a:lnTo>
                  <a:lnTo>
                    <a:pt x="273" y="364"/>
                  </a:lnTo>
                  <a:close/>
                  <a:moveTo>
                    <a:pt x="111" y="382"/>
                  </a:moveTo>
                  <a:lnTo>
                    <a:pt x="111" y="382"/>
                  </a:lnTo>
                  <a:cubicBezTo>
                    <a:pt x="75" y="298"/>
                    <a:pt x="49" y="167"/>
                    <a:pt x="49" y="47"/>
                  </a:cubicBezTo>
                  <a:lnTo>
                    <a:pt x="111" y="47"/>
                  </a:lnTo>
                  <a:lnTo>
                    <a:pt x="111" y="382"/>
                  </a:lnTo>
                  <a:close/>
                  <a:moveTo>
                    <a:pt x="336" y="656"/>
                  </a:moveTo>
                  <a:lnTo>
                    <a:pt x="336" y="656"/>
                  </a:lnTo>
                  <a:cubicBezTo>
                    <a:pt x="336" y="656"/>
                    <a:pt x="290" y="629"/>
                    <a:pt x="236" y="571"/>
                  </a:cubicBezTo>
                  <a:lnTo>
                    <a:pt x="444" y="571"/>
                  </a:lnTo>
                  <a:cubicBezTo>
                    <a:pt x="413" y="602"/>
                    <a:pt x="378" y="631"/>
                    <a:pt x="336" y="656"/>
                  </a:cubicBezTo>
                  <a:close/>
                  <a:moveTo>
                    <a:pt x="555" y="405"/>
                  </a:moveTo>
                  <a:lnTo>
                    <a:pt x="555" y="405"/>
                  </a:lnTo>
                  <a:cubicBezTo>
                    <a:pt x="550" y="416"/>
                    <a:pt x="545" y="427"/>
                    <a:pt x="539" y="438"/>
                  </a:cubicBezTo>
                  <a:lnTo>
                    <a:pt x="461" y="438"/>
                  </a:lnTo>
                  <a:lnTo>
                    <a:pt x="461" y="47"/>
                  </a:lnTo>
                  <a:lnTo>
                    <a:pt x="469" y="47"/>
                  </a:lnTo>
                  <a:lnTo>
                    <a:pt x="620" y="47"/>
                  </a:lnTo>
                  <a:cubicBezTo>
                    <a:pt x="620" y="47"/>
                    <a:pt x="629" y="242"/>
                    <a:pt x="555" y="405"/>
                  </a:cubicBez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69A4BE86-D4CC-42B9-A243-2EE9E1E0C5D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06" y="76110"/>
              <a:ext cx="108602" cy="125315"/>
            </a:xfrm>
            <a:custGeom>
              <a:avLst/>
              <a:gdLst>
                <a:gd name="T0" fmla="*/ 49136070 w 120"/>
                <a:gd name="T1" fmla="*/ 0 h 143"/>
                <a:gd name="T2" fmla="*/ 49136070 w 120"/>
                <a:gd name="T3" fmla="*/ 0 h 143"/>
                <a:gd name="T4" fmla="*/ 61419861 w 120"/>
                <a:gd name="T5" fmla="*/ 45202160 h 143"/>
                <a:gd name="T6" fmla="*/ 98271235 w 120"/>
                <a:gd name="T7" fmla="*/ 45202160 h 143"/>
                <a:gd name="T8" fmla="*/ 67971277 w 120"/>
                <a:gd name="T9" fmla="*/ 62056743 h 143"/>
                <a:gd name="T10" fmla="*/ 85168403 w 120"/>
                <a:gd name="T11" fmla="*/ 109556976 h 143"/>
                <a:gd name="T12" fmla="*/ 49136070 w 120"/>
                <a:gd name="T13" fmla="*/ 81210275 h 143"/>
                <a:gd name="T14" fmla="*/ 13102831 w 120"/>
                <a:gd name="T15" fmla="*/ 109556976 h 143"/>
                <a:gd name="T16" fmla="*/ 30299958 w 120"/>
                <a:gd name="T17" fmla="*/ 62056743 h 143"/>
                <a:gd name="T18" fmla="*/ 0 w 120"/>
                <a:gd name="T19" fmla="*/ 45202160 h 143"/>
                <a:gd name="T20" fmla="*/ 37670414 w 120"/>
                <a:gd name="T21" fmla="*/ 45202160 h 143"/>
                <a:gd name="T22" fmla="*/ 49136070 w 120"/>
                <a:gd name="T23" fmla="*/ 0 h 14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0" h="143">
                  <a:moveTo>
                    <a:pt x="60" y="0"/>
                  </a:moveTo>
                  <a:lnTo>
                    <a:pt x="60" y="0"/>
                  </a:lnTo>
                  <a:lnTo>
                    <a:pt x="75" y="59"/>
                  </a:lnTo>
                  <a:lnTo>
                    <a:pt x="120" y="59"/>
                  </a:lnTo>
                  <a:lnTo>
                    <a:pt x="83" y="81"/>
                  </a:lnTo>
                  <a:lnTo>
                    <a:pt x="104" y="143"/>
                  </a:lnTo>
                  <a:lnTo>
                    <a:pt x="60" y="106"/>
                  </a:lnTo>
                  <a:lnTo>
                    <a:pt x="16" y="143"/>
                  </a:lnTo>
                  <a:lnTo>
                    <a:pt x="37" y="81"/>
                  </a:lnTo>
                  <a:lnTo>
                    <a:pt x="0" y="59"/>
                  </a:lnTo>
                  <a:lnTo>
                    <a:pt x="46" y="59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D30DA0E1-B785-40C3-A859-7D5E5B3BB7A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802" y="407350"/>
              <a:ext cx="31100" cy="62308"/>
            </a:xfrm>
            <a:custGeom>
              <a:avLst/>
              <a:gdLst>
                <a:gd name="T0" fmla="*/ 20090600 w 34"/>
                <a:gd name="T1" fmla="*/ 43815450 h 71"/>
                <a:gd name="T2" fmla="*/ 20090600 w 34"/>
                <a:gd name="T3" fmla="*/ 43815450 h 71"/>
                <a:gd name="T4" fmla="*/ 20090600 w 34"/>
                <a:gd name="T5" fmla="*/ 0 h 71"/>
                <a:gd name="T6" fmla="*/ 20090600 w 34"/>
                <a:gd name="T7" fmla="*/ 768277 h 71"/>
                <a:gd name="T8" fmla="*/ 0 w 34"/>
                <a:gd name="T9" fmla="*/ 4612291 h 71"/>
                <a:gd name="T10" fmla="*/ 0 w 34"/>
                <a:gd name="T11" fmla="*/ 4612291 h 71"/>
                <a:gd name="T12" fmla="*/ 0 w 34"/>
                <a:gd name="T13" fmla="*/ 8455429 h 71"/>
                <a:gd name="T14" fmla="*/ 5022650 w 34"/>
                <a:gd name="T15" fmla="*/ 9224582 h 71"/>
                <a:gd name="T16" fmla="*/ 9208344 w 34"/>
                <a:gd name="T17" fmla="*/ 13836873 h 71"/>
                <a:gd name="T18" fmla="*/ 9208344 w 34"/>
                <a:gd name="T19" fmla="*/ 43815450 h 71"/>
                <a:gd name="T20" fmla="*/ 836956 w 34"/>
                <a:gd name="T21" fmla="*/ 50734326 h 71"/>
                <a:gd name="T22" fmla="*/ 836956 w 34"/>
                <a:gd name="T23" fmla="*/ 50734326 h 71"/>
                <a:gd name="T24" fmla="*/ 836956 w 34"/>
                <a:gd name="T25" fmla="*/ 54577463 h 71"/>
                <a:gd name="T26" fmla="*/ 28461074 w 34"/>
                <a:gd name="T27" fmla="*/ 54577463 h 71"/>
                <a:gd name="T28" fmla="*/ 28461074 w 34"/>
                <a:gd name="T29" fmla="*/ 50734326 h 71"/>
                <a:gd name="T30" fmla="*/ 28461074 w 34"/>
                <a:gd name="T31" fmla="*/ 50734326 h 71"/>
                <a:gd name="T32" fmla="*/ 20090600 w 34"/>
                <a:gd name="T33" fmla="*/ 43815450 h 7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4" h="71">
                  <a:moveTo>
                    <a:pt x="24" y="57"/>
                  </a:moveTo>
                  <a:lnTo>
                    <a:pt x="24" y="57"/>
                  </a:lnTo>
                  <a:lnTo>
                    <a:pt x="24" y="0"/>
                  </a:lnTo>
                  <a:lnTo>
                    <a:pt x="24" y="1"/>
                  </a:lnTo>
                  <a:cubicBezTo>
                    <a:pt x="14" y="3"/>
                    <a:pt x="7" y="5"/>
                    <a:pt x="0" y="6"/>
                  </a:cubicBezTo>
                  <a:lnTo>
                    <a:pt x="0" y="6"/>
                  </a:lnTo>
                  <a:lnTo>
                    <a:pt x="0" y="11"/>
                  </a:lnTo>
                  <a:lnTo>
                    <a:pt x="6" y="12"/>
                  </a:lnTo>
                  <a:cubicBezTo>
                    <a:pt x="10" y="12"/>
                    <a:pt x="11" y="12"/>
                    <a:pt x="11" y="18"/>
                  </a:cubicBezTo>
                  <a:lnTo>
                    <a:pt x="11" y="57"/>
                  </a:lnTo>
                  <a:cubicBezTo>
                    <a:pt x="11" y="64"/>
                    <a:pt x="10" y="65"/>
                    <a:pt x="1" y="66"/>
                  </a:cubicBezTo>
                  <a:lnTo>
                    <a:pt x="1" y="66"/>
                  </a:lnTo>
                  <a:lnTo>
                    <a:pt x="1" y="71"/>
                  </a:lnTo>
                  <a:lnTo>
                    <a:pt x="34" y="71"/>
                  </a:lnTo>
                  <a:lnTo>
                    <a:pt x="34" y="66"/>
                  </a:lnTo>
                  <a:cubicBezTo>
                    <a:pt x="25" y="65"/>
                    <a:pt x="24" y="64"/>
                    <a:pt x="24" y="57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D94FD26A-678C-469D-A4A7-E78B37A40FE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9303" y="407950"/>
              <a:ext cx="42601" cy="61708"/>
            </a:xfrm>
            <a:custGeom>
              <a:avLst/>
              <a:gdLst>
                <a:gd name="T0" fmla="*/ 27076108 w 47"/>
                <a:gd name="T1" fmla="*/ 24031139 h 70"/>
                <a:gd name="T2" fmla="*/ 27076108 w 47"/>
                <a:gd name="T3" fmla="*/ 24031139 h 70"/>
                <a:gd name="T4" fmla="*/ 33640288 w 47"/>
                <a:gd name="T5" fmla="*/ 19379609 h 70"/>
                <a:gd name="T6" fmla="*/ 36101175 w 47"/>
                <a:gd name="T7" fmla="*/ 13178452 h 70"/>
                <a:gd name="T8" fmla="*/ 20511928 w 47"/>
                <a:gd name="T9" fmla="*/ 0 h 70"/>
                <a:gd name="T10" fmla="*/ 2461794 w 47"/>
                <a:gd name="T11" fmla="*/ 13953706 h 70"/>
                <a:gd name="T12" fmla="*/ 11486861 w 47"/>
                <a:gd name="T13" fmla="*/ 27132158 h 70"/>
                <a:gd name="T14" fmla="*/ 4102386 w 47"/>
                <a:gd name="T15" fmla="*/ 32558061 h 70"/>
                <a:gd name="T16" fmla="*/ 0 w 47"/>
                <a:gd name="T17" fmla="*/ 40309729 h 70"/>
                <a:gd name="T18" fmla="*/ 18871337 w 47"/>
                <a:gd name="T19" fmla="*/ 54263435 h 70"/>
                <a:gd name="T20" fmla="*/ 38562969 w 47"/>
                <a:gd name="T21" fmla="*/ 38759219 h 70"/>
                <a:gd name="T22" fmla="*/ 27076108 w 47"/>
                <a:gd name="T23" fmla="*/ 24031139 h 70"/>
                <a:gd name="T24" fmla="*/ 26255812 w 47"/>
                <a:gd name="T25" fmla="*/ 46511768 h 70"/>
                <a:gd name="T26" fmla="*/ 26255812 w 47"/>
                <a:gd name="T27" fmla="*/ 46511768 h 70"/>
                <a:gd name="T28" fmla="*/ 19691632 w 47"/>
                <a:gd name="T29" fmla="*/ 48837532 h 70"/>
                <a:gd name="T30" fmla="*/ 10666565 w 47"/>
                <a:gd name="T31" fmla="*/ 39534474 h 70"/>
                <a:gd name="T32" fmla="*/ 15589247 w 47"/>
                <a:gd name="T33" fmla="*/ 29457042 h 70"/>
                <a:gd name="T34" fmla="*/ 28716700 w 47"/>
                <a:gd name="T35" fmla="*/ 41860238 h 70"/>
                <a:gd name="T36" fmla="*/ 26255812 w 47"/>
                <a:gd name="T37" fmla="*/ 46511768 h 70"/>
                <a:gd name="T38" fmla="*/ 19691632 w 47"/>
                <a:gd name="T39" fmla="*/ 5426784 h 70"/>
                <a:gd name="T40" fmla="*/ 19691632 w 47"/>
                <a:gd name="T41" fmla="*/ 5426784 h 70"/>
                <a:gd name="T42" fmla="*/ 27076108 w 47"/>
                <a:gd name="T43" fmla="*/ 13178452 h 70"/>
                <a:gd name="T44" fmla="*/ 22973722 w 47"/>
                <a:gd name="T45" fmla="*/ 22480629 h 70"/>
                <a:gd name="T46" fmla="*/ 12307157 w 47"/>
                <a:gd name="T47" fmla="*/ 10852687 h 70"/>
                <a:gd name="T48" fmla="*/ 19691632 w 47"/>
                <a:gd name="T49" fmla="*/ 5426784 h 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47" h="70">
                  <a:moveTo>
                    <a:pt x="33" y="31"/>
                  </a:moveTo>
                  <a:lnTo>
                    <a:pt x="33" y="31"/>
                  </a:lnTo>
                  <a:cubicBezTo>
                    <a:pt x="37" y="28"/>
                    <a:pt x="40" y="26"/>
                    <a:pt x="41" y="25"/>
                  </a:cubicBezTo>
                  <a:cubicBezTo>
                    <a:pt x="43" y="23"/>
                    <a:pt x="44" y="20"/>
                    <a:pt x="44" y="17"/>
                  </a:cubicBezTo>
                  <a:cubicBezTo>
                    <a:pt x="44" y="7"/>
                    <a:pt x="36" y="0"/>
                    <a:pt x="25" y="0"/>
                  </a:cubicBezTo>
                  <a:cubicBezTo>
                    <a:pt x="13" y="0"/>
                    <a:pt x="3" y="8"/>
                    <a:pt x="3" y="18"/>
                  </a:cubicBezTo>
                  <a:cubicBezTo>
                    <a:pt x="3" y="25"/>
                    <a:pt x="7" y="31"/>
                    <a:pt x="14" y="35"/>
                  </a:cubicBezTo>
                  <a:cubicBezTo>
                    <a:pt x="11" y="37"/>
                    <a:pt x="7" y="40"/>
                    <a:pt x="5" y="42"/>
                  </a:cubicBezTo>
                  <a:cubicBezTo>
                    <a:pt x="3" y="44"/>
                    <a:pt x="0" y="47"/>
                    <a:pt x="0" y="52"/>
                  </a:cubicBezTo>
                  <a:cubicBezTo>
                    <a:pt x="0" y="63"/>
                    <a:pt x="10" y="70"/>
                    <a:pt x="23" y="70"/>
                  </a:cubicBezTo>
                  <a:cubicBezTo>
                    <a:pt x="33" y="70"/>
                    <a:pt x="47" y="64"/>
                    <a:pt x="47" y="50"/>
                  </a:cubicBezTo>
                  <a:cubicBezTo>
                    <a:pt x="47" y="40"/>
                    <a:pt x="40" y="35"/>
                    <a:pt x="33" y="31"/>
                  </a:cubicBezTo>
                  <a:close/>
                  <a:moveTo>
                    <a:pt x="32" y="60"/>
                  </a:moveTo>
                  <a:lnTo>
                    <a:pt x="32" y="60"/>
                  </a:lnTo>
                  <a:cubicBezTo>
                    <a:pt x="31" y="62"/>
                    <a:pt x="27" y="63"/>
                    <a:pt x="24" y="63"/>
                  </a:cubicBezTo>
                  <a:cubicBezTo>
                    <a:pt x="20" y="63"/>
                    <a:pt x="13" y="61"/>
                    <a:pt x="13" y="51"/>
                  </a:cubicBezTo>
                  <a:cubicBezTo>
                    <a:pt x="13" y="46"/>
                    <a:pt x="15" y="41"/>
                    <a:pt x="19" y="38"/>
                  </a:cubicBezTo>
                  <a:cubicBezTo>
                    <a:pt x="29" y="43"/>
                    <a:pt x="35" y="46"/>
                    <a:pt x="35" y="54"/>
                  </a:cubicBezTo>
                  <a:cubicBezTo>
                    <a:pt x="35" y="56"/>
                    <a:pt x="34" y="58"/>
                    <a:pt x="32" y="60"/>
                  </a:cubicBezTo>
                  <a:close/>
                  <a:moveTo>
                    <a:pt x="24" y="7"/>
                  </a:moveTo>
                  <a:lnTo>
                    <a:pt x="24" y="7"/>
                  </a:lnTo>
                  <a:cubicBezTo>
                    <a:pt x="28" y="7"/>
                    <a:pt x="33" y="10"/>
                    <a:pt x="33" y="17"/>
                  </a:cubicBezTo>
                  <a:cubicBezTo>
                    <a:pt x="33" y="23"/>
                    <a:pt x="31" y="27"/>
                    <a:pt x="28" y="29"/>
                  </a:cubicBezTo>
                  <a:cubicBezTo>
                    <a:pt x="21" y="25"/>
                    <a:pt x="15" y="22"/>
                    <a:pt x="15" y="14"/>
                  </a:cubicBezTo>
                  <a:cubicBezTo>
                    <a:pt x="15" y="10"/>
                    <a:pt x="19" y="7"/>
                    <a:pt x="24" y="7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3B8E3465-3BC3-45F6-BFBE-698166A4BCE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04" y="407950"/>
              <a:ext cx="44401" cy="62408"/>
            </a:xfrm>
            <a:custGeom>
              <a:avLst/>
              <a:gdLst>
                <a:gd name="T0" fmla="*/ 19727636 w 49"/>
                <a:gd name="T1" fmla="*/ 20017814 h 71"/>
                <a:gd name="T2" fmla="*/ 19727636 w 49"/>
                <a:gd name="T3" fmla="*/ 20017814 h 71"/>
                <a:gd name="T4" fmla="*/ 9864271 w 49"/>
                <a:gd name="T5" fmla="*/ 22328102 h 71"/>
                <a:gd name="T6" fmla="*/ 9864271 w 49"/>
                <a:gd name="T7" fmla="*/ 7699497 h 71"/>
                <a:gd name="T8" fmla="*/ 37812435 w 49"/>
                <a:gd name="T9" fmla="*/ 7699497 h 71"/>
                <a:gd name="T10" fmla="*/ 37812435 w 49"/>
                <a:gd name="T11" fmla="*/ 0 h 71"/>
                <a:gd name="T12" fmla="*/ 1643743 w 49"/>
                <a:gd name="T13" fmla="*/ 0 h 71"/>
                <a:gd name="T14" fmla="*/ 1643743 w 49"/>
                <a:gd name="T15" fmla="*/ 30797109 h 71"/>
                <a:gd name="T16" fmla="*/ 2465615 w 49"/>
                <a:gd name="T17" fmla="*/ 30027599 h 71"/>
                <a:gd name="T18" fmla="*/ 13973629 w 49"/>
                <a:gd name="T19" fmla="*/ 26947800 h 71"/>
                <a:gd name="T20" fmla="*/ 14796407 w 49"/>
                <a:gd name="T21" fmla="*/ 26947800 h 71"/>
                <a:gd name="T22" fmla="*/ 27948164 w 49"/>
                <a:gd name="T23" fmla="*/ 38496606 h 71"/>
                <a:gd name="T24" fmla="*/ 14796407 w 49"/>
                <a:gd name="T25" fmla="*/ 48505513 h 71"/>
                <a:gd name="T26" fmla="*/ 4932136 w 49"/>
                <a:gd name="T27" fmla="*/ 43885815 h 71"/>
                <a:gd name="T28" fmla="*/ 4110264 w 49"/>
                <a:gd name="T29" fmla="*/ 42345916 h 71"/>
                <a:gd name="T30" fmla="*/ 4110264 w 49"/>
                <a:gd name="T31" fmla="*/ 41576405 h 71"/>
                <a:gd name="T32" fmla="*/ 0 w 49"/>
                <a:gd name="T33" fmla="*/ 41576405 h 71"/>
                <a:gd name="T34" fmla="*/ 0 w 49"/>
                <a:gd name="T35" fmla="*/ 50045413 h 71"/>
                <a:gd name="T36" fmla="*/ 1643743 w 49"/>
                <a:gd name="T37" fmla="*/ 52355701 h 71"/>
                <a:gd name="T38" fmla="*/ 13973629 w 49"/>
                <a:gd name="T39" fmla="*/ 54665111 h 71"/>
                <a:gd name="T40" fmla="*/ 35345914 w 49"/>
                <a:gd name="T41" fmla="*/ 46965614 h 71"/>
                <a:gd name="T42" fmla="*/ 40278050 w 49"/>
                <a:gd name="T43" fmla="*/ 36187197 h 71"/>
                <a:gd name="T44" fmla="*/ 19727636 w 49"/>
                <a:gd name="T45" fmla="*/ 20017814 h 7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49" h="71">
                  <a:moveTo>
                    <a:pt x="24" y="26"/>
                  </a:moveTo>
                  <a:lnTo>
                    <a:pt x="24" y="26"/>
                  </a:lnTo>
                  <a:cubicBezTo>
                    <a:pt x="22" y="26"/>
                    <a:pt x="18" y="26"/>
                    <a:pt x="12" y="29"/>
                  </a:cubicBezTo>
                  <a:lnTo>
                    <a:pt x="12" y="10"/>
                  </a:lnTo>
                  <a:lnTo>
                    <a:pt x="46" y="10"/>
                  </a:lnTo>
                  <a:lnTo>
                    <a:pt x="46" y="0"/>
                  </a:lnTo>
                  <a:lnTo>
                    <a:pt x="2" y="0"/>
                  </a:lnTo>
                  <a:lnTo>
                    <a:pt x="2" y="40"/>
                  </a:lnTo>
                  <a:lnTo>
                    <a:pt x="3" y="39"/>
                  </a:lnTo>
                  <a:cubicBezTo>
                    <a:pt x="5" y="38"/>
                    <a:pt x="10" y="35"/>
                    <a:pt x="17" y="35"/>
                  </a:cubicBezTo>
                  <a:cubicBezTo>
                    <a:pt x="17" y="35"/>
                    <a:pt x="18" y="35"/>
                    <a:pt x="18" y="35"/>
                  </a:cubicBezTo>
                  <a:cubicBezTo>
                    <a:pt x="26" y="35"/>
                    <a:pt x="34" y="40"/>
                    <a:pt x="34" y="50"/>
                  </a:cubicBezTo>
                  <a:cubicBezTo>
                    <a:pt x="34" y="58"/>
                    <a:pt x="28" y="63"/>
                    <a:pt x="18" y="63"/>
                  </a:cubicBezTo>
                  <a:cubicBezTo>
                    <a:pt x="12" y="63"/>
                    <a:pt x="7" y="61"/>
                    <a:pt x="6" y="57"/>
                  </a:cubicBezTo>
                  <a:cubicBezTo>
                    <a:pt x="6" y="56"/>
                    <a:pt x="6" y="55"/>
                    <a:pt x="5" y="55"/>
                  </a:cubicBezTo>
                  <a:lnTo>
                    <a:pt x="5" y="54"/>
                  </a:lnTo>
                  <a:lnTo>
                    <a:pt x="0" y="54"/>
                  </a:lnTo>
                  <a:lnTo>
                    <a:pt x="0" y="65"/>
                  </a:lnTo>
                  <a:cubicBezTo>
                    <a:pt x="0" y="66"/>
                    <a:pt x="1" y="67"/>
                    <a:pt x="2" y="68"/>
                  </a:cubicBezTo>
                  <a:cubicBezTo>
                    <a:pt x="5" y="70"/>
                    <a:pt x="11" y="71"/>
                    <a:pt x="17" y="71"/>
                  </a:cubicBezTo>
                  <a:cubicBezTo>
                    <a:pt x="28" y="71"/>
                    <a:pt x="37" y="67"/>
                    <a:pt x="43" y="61"/>
                  </a:cubicBezTo>
                  <a:cubicBezTo>
                    <a:pt x="47" y="57"/>
                    <a:pt x="49" y="53"/>
                    <a:pt x="49" y="47"/>
                  </a:cubicBezTo>
                  <a:cubicBezTo>
                    <a:pt x="49" y="34"/>
                    <a:pt x="39" y="26"/>
                    <a:pt x="24" y="26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E3D876D1-D2CD-439B-80DE-C1C7AFD8642E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906" y="407950"/>
              <a:ext cx="45101" cy="62408"/>
            </a:xfrm>
            <a:custGeom>
              <a:avLst/>
              <a:gdLst>
                <a:gd name="T0" fmla="*/ 28467751 w 50"/>
                <a:gd name="T1" fmla="*/ 22328102 h 71"/>
                <a:gd name="T2" fmla="*/ 28467751 w 50"/>
                <a:gd name="T3" fmla="*/ 22328102 h 71"/>
                <a:gd name="T4" fmla="*/ 38227608 w 50"/>
                <a:gd name="T5" fmla="*/ 10779296 h 71"/>
                <a:gd name="T6" fmla="*/ 18706993 w 50"/>
                <a:gd name="T7" fmla="*/ 0 h 71"/>
                <a:gd name="T8" fmla="*/ 4879928 w 50"/>
                <a:gd name="T9" fmla="*/ 2309410 h 71"/>
                <a:gd name="T10" fmla="*/ 2439964 w 50"/>
                <a:gd name="T11" fmla="*/ 4619698 h 71"/>
                <a:gd name="T12" fmla="*/ 2439964 w 50"/>
                <a:gd name="T13" fmla="*/ 11548806 h 71"/>
                <a:gd name="T14" fmla="*/ 6507172 w 50"/>
                <a:gd name="T15" fmla="*/ 11548806 h 71"/>
                <a:gd name="T16" fmla="*/ 7319892 w 50"/>
                <a:gd name="T17" fmla="*/ 10779296 h 71"/>
                <a:gd name="T18" fmla="*/ 17080651 w 50"/>
                <a:gd name="T19" fmla="*/ 5389209 h 71"/>
                <a:gd name="T20" fmla="*/ 26026885 w 50"/>
                <a:gd name="T21" fmla="*/ 12319195 h 71"/>
                <a:gd name="T22" fmla="*/ 14640687 w 50"/>
                <a:gd name="T23" fmla="*/ 22328102 h 71"/>
                <a:gd name="T24" fmla="*/ 14640687 w 50"/>
                <a:gd name="T25" fmla="*/ 23097612 h 71"/>
                <a:gd name="T26" fmla="*/ 14640687 w 50"/>
                <a:gd name="T27" fmla="*/ 26947800 h 71"/>
                <a:gd name="T28" fmla="*/ 16267029 w 50"/>
                <a:gd name="T29" fmla="*/ 26947800 h 71"/>
                <a:gd name="T30" fmla="*/ 28467751 w 50"/>
                <a:gd name="T31" fmla="*/ 38496606 h 71"/>
                <a:gd name="T32" fmla="*/ 15453407 w 50"/>
                <a:gd name="T33" fmla="*/ 48505513 h 71"/>
                <a:gd name="T34" fmla="*/ 4879928 w 50"/>
                <a:gd name="T35" fmla="*/ 41576405 h 71"/>
                <a:gd name="T36" fmla="*/ 4879928 w 50"/>
                <a:gd name="T37" fmla="*/ 41576405 h 71"/>
                <a:gd name="T38" fmla="*/ 0 w 50"/>
                <a:gd name="T39" fmla="*/ 41576405 h 71"/>
                <a:gd name="T40" fmla="*/ 0 w 50"/>
                <a:gd name="T41" fmla="*/ 50045413 h 71"/>
                <a:gd name="T42" fmla="*/ 2439964 w 50"/>
                <a:gd name="T43" fmla="*/ 52355701 h 71"/>
                <a:gd name="T44" fmla="*/ 14640687 w 50"/>
                <a:gd name="T45" fmla="*/ 54665111 h 71"/>
                <a:gd name="T46" fmla="*/ 40667572 w 50"/>
                <a:gd name="T47" fmla="*/ 36187197 h 71"/>
                <a:gd name="T48" fmla="*/ 28467751 w 50"/>
                <a:gd name="T49" fmla="*/ 22328102 h 7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50" h="71">
                  <a:moveTo>
                    <a:pt x="35" y="29"/>
                  </a:moveTo>
                  <a:lnTo>
                    <a:pt x="35" y="29"/>
                  </a:lnTo>
                  <a:cubicBezTo>
                    <a:pt x="41" y="26"/>
                    <a:pt x="47" y="21"/>
                    <a:pt x="47" y="14"/>
                  </a:cubicBezTo>
                  <a:cubicBezTo>
                    <a:pt x="47" y="12"/>
                    <a:pt x="46" y="0"/>
                    <a:pt x="23" y="0"/>
                  </a:cubicBezTo>
                  <a:cubicBezTo>
                    <a:pt x="17" y="0"/>
                    <a:pt x="11" y="1"/>
                    <a:pt x="6" y="3"/>
                  </a:cubicBezTo>
                  <a:cubicBezTo>
                    <a:pt x="4" y="4"/>
                    <a:pt x="3" y="4"/>
                    <a:pt x="3" y="6"/>
                  </a:cubicBezTo>
                  <a:lnTo>
                    <a:pt x="3" y="15"/>
                  </a:lnTo>
                  <a:lnTo>
                    <a:pt x="8" y="15"/>
                  </a:lnTo>
                  <a:lnTo>
                    <a:pt x="9" y="14"/>
                  </a:lnTo>
                  <a:cubicBezTo>
                    <a:pt x="9" y="10"/>
                    <a:pt x="14" y="7"/>
                    <a:pt x="21" y="7"/>
                  </a:cubicBezTo>
                  <a:cubicBezTo>
                    <a:pt x="29" y="7"/>
                    <a:pt x="32" y="12"/>
                    <a:pt x="32" y="16"/>
                  </a:cubicBezTo>
                  <a:cubicBezTo>
                    <a:pt x="32" y="25"/>
                    <a:pt x="23" y="29"/>
                    <a:pt x="18" y="29"/>
                  </a:cubicBezTo>
                  <a:cubicBezTo>
                    <a:pt x="18" y="30"/>
                    <a:pt x="18" y="30"/>
                    <a:pt x="18" y="30"/>
                  </a:cubicBezTo>
                  <a:lnTo>
                    <a:pt x="18" y="35"/>
                  </a:lnTo>
                  <a:cubicBezTo>
                    <a:pt x="19" y="35"/>
                    <a:pt x="19" y="35"/>
                    <a:pt x="20" y="35"/>
                  </a:cubicBezTo>
                  <a:cubicBezTo>
                    <a:pt x="20" y="35"/>
                    <a:pt x="35" y="37"/>
                    <a:pt x="35" y="50"/>
                  </a:cubicBezTo>
                  <a:cubicBezTo>
                    <a:pt x="35" y="58"/>
                    <a:pt x="28" y="63"/>
                    <a:pt x="19" y="63"/>
                  </a:cubicBezTo>
                  <a:cubicBezTo>
                    <a:pt x="11" y="63"/>
                    <a:pt x="6" y="60"/>
                    <a:pt x="6" y="54"/>
                  </a:cubicBezTo>
                  <a:lnTo>
                    <a:pt x="6" y="54"/>
                  </a:lnTo>
                  <a:lnTo>
                    <a:pt x="0" y="54"/>
                  </a:lnTo>
                  <a:lnTo>
                    <a:pt x="0" y="65"/>
                  </a:lnTo>
                  <a:cubicBezTo>
                    <a:pt x="0" y="66"/>
                    <a:pt x="1" y="67"/>
                    <a:pt x="3" y="68"/>
                  </a:cubicBezTo>
                  <a:cubicBezTo>
                    <a:pt x="5" y="70"/>
                    <a:pt x="11" y="71"/>
                    <a:pt x="18" y="71"/>
                  </a:cubicBezTo>
                  <a:cubicBezTo>
                    <a:pt x="36" y="71"/>
                    <a:pt x="50" y="61"/>
                    <a:pt x="50" y="47"/>
                  </a:cubicBezTo>
                  <a:cubicBezTo>
                    <a:pt x="50" y="36"/>
                    <a:pt x="40" y="31"/>
                    <a:pt x="35" y="29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8BB3BA42-91CA-4721-AEC9-4381B3C177A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310" y="231229"/>
              <a:ext cx="211503" cy="159620"/>
            </a:xfrm>
            <a:custGeom>
              <a:avLst/>
              <a:gdLst>
                <a:gd name="T0" fmla="*/ 126599911 w 234"/>
                <a:gd name="T1" fmla="*/ 139747367 h 182"/>
                <a:gd name="T2" fmla="*/ 126599911 w 234"/>
                <a:gd name="T3" fmla="*/ 139747367 h 182"/>
                <a:gd name="T4" fmla="*/ 126599911 w 234"/>
                <a:gd name="T5" fmla="*/ 132836499 h 182"/>
                <a:gd name="T6" fmla="*/ 145385716 w 234"/>
                <a:gd name="T7" fmla="*/ 108266178 h 182"/>
                <a:gd name="T8" fmla="*/ 144569531 w 234"/>
                <a:gd name="T9" fmla="*/ 24571197 h 182"/>
                <a:gd name="T10" fmla="*/ 143752443 w 234"/>
                <a:gd name="T11" fmla="*/ 24571197 h 182"/>
                <a:gd name="T12" fmla="*/ 91478663 w 234"/>
                <a:gd name="T13" fmla="*/ 138212105 h 182"/>
                <a:gd name="T14" fmla="*/ 85761755 w 234"/>
                <a:gd name="T15" fmla="*/ 138212105 h 182"/>
                <a:gd name="T16" fmla="*/ 37571610 w 234"/>
                <a:gd name="T17" fmla="*/ 26874527 h 182"/>
                <a:gd name="T18" fmla="*/ 36754521 w 234"/>
                <a:gd name="T19" fmla="*/ 26874527 h 182"/>
                <a:gd name="T20" fmla="*/ 33487975 w 234"/>
                <a:gd name="T21" fmla="*/ 84463051 h 182"/>
                <a:gd name="T22" fmla="*/ 33487975 w 234"/>
                <a:gd name="T23" fmla="*/ 119783708 h 182"/>
                <a:gd name="T24" fmla="*/ 53907053 w 234"/>
                <a:gd name="T25" fmla="*/ 132069306 h 182"/>
                <a:gd name="T26" fmla="*/ 53907053 w 234"/>
                <a:gd name="T27" fmla="*/ 139747367 h 182"/>
                <a:gd name="T28" fmla="*/ 0 w 234"/>
                <a:gd name="T29" fmla="*/ 139747367 h 182"/>
                <a:gd name="T30" fmla="*/ 0 w 234"/>
                <a:gd name="T31" fmla="*/ 132069306 h 182"/>
                <a:gd name="T32" fmla="*/ 18785805 w 234"/>
                <a:gd name="T33" fmla="*/ 119783708 h 182"/>
                <a:gd name="T34" fmla="*/ 22869440 w 234"/>
                <a:gd name="T35" fmla="*/ 79855513 h 182"/>
                <a:gd name="T36" fmla="*/ 26953978 w 234"/>
                <a:gd name="T37" fmla="*/ 36856795 h 182"/>
                <a:gd name="T38" fmla="*/ 7351085 w 234"/>
                <a:gd name="T39" fmla="*/ 6910868 h 182"/>
                <a:gd name="T40" fmla="*/ 7351085 w 234"/>
                <a:gd name="T41" fmla="*/ 0 h 182"/>
                <a:gd name="T42" fmla="*/ 50640507 w 234"/>
                <a:gd name="T43" fmla="*/ 0 h 182"/>
                <a:gd name="T44" fmla="*/ 98012659 w 234"/>
                <a:gd name="T45" fmla="*/ 99051980 h 182"/>
                <a:gd name="T46" fmla="*/ 145385716 w 234"/>
                <a:gd name="T47" fmla="*/ 0 h 182"/>
                <a:gd name="T48" fmla="*/ 188675138 w 234"/>
                <a:gd name="T49" fmla="*/ 0 h 182"/>
                <a:gd name="T50" fmla="*/ 188675138 w 234"/>
                <a:gd name="T51" fmla="*/ 6910868 h 182"/>
                <a:gd name="T52" fmla="*/ 169072244 w 234"/>
                <a:gd name="T53" fmla="*/ 29177858 h 182"/>
                <a:gd name="T54" fmla="*/ 171522606 w 234"/>
                <a:gd name="T55" fmla="*/ 108266178 h 182"/>
                <a:gd name="T56" fmla="*/ 191125499 w 234"/>
                <a:gd name="T57" fmla="*/ 132836499 h 182"/>
                <a:gd name="T58" fmla="*/ 191125499 w 234"/>
                <a:gd name="T59" fmla="*/ 139747367 h 182"/>
                <a:gd name="T60" fmla="*/ 126599911 w 234"/>
                <a:gd name="T61" fmla="*/ 139747367 h 18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234" h="182">
                  <a:moveTo>
                    <a:pt x="155" y="182"/>
                  </a:moveTo>
                  <a:lnTo>
                    <a:pt x="155" y="182"/>
                  </a:lnTo>
                  <a:lnTo>
                    <a:pt x="155" y="173"/>
                  </a:lnTo>
                  <a:cubicBezTo>
                    <a:pt x="176" y="171"/>
                    <a:pt x="178" y="169"/>
                    <a:pt x="178" y="141"/>
                  </a:cubicBezTo>
                  <a:lnTo>
                    <a:pt x="177" y="32"/>
                  </a:lnTo>
                  <a:lnTo>
                    <a:pt x="176" y="32"/>
                  </a:lnTo>
                  <a:lnTo>
                    <a:pt x="112" y="180"/>
                  </a:lnTo>
                  <a:lnTo>
                    <a:pt x="105" y="180"/>
                  </a:lnTo>
                  <a:lnTo>
                    <a:pt x="46" y="35"/>
                  </a:lnTo>
                  <a:lnTo>
                    <a:pt x="45" y="35"/>
                  </a:lnTo>
                  <a:lnTo>
                    <a:pt x="41" y="110"/>
                  </a:lnTo>
                  <a:cubicBezTo>
                    <a:pt x="40" y="133"/>
                    <a:pt x="40" y="146"/>
                    <a:pt x="41" y="156"/>
                  </a:cubicBezTo>
                  <a:cubicBezTo>
                    <a:pt x="42" y="169"/>
                    <a:pt x="47" y="171"/>
                    <a:pt x="66" y="172"/>
                  </a:cubicBezTo>
                  <a:lnTo>
                    <a:pt x="66" y="182"/>
                  </a:lnTo>
                  <a:lnTo>
                    <a:pt x="0" y="182"/>
                  </a:lnTo>
                  <a:lnTo>
                    <a:pt x="0" y="172"/>
                  </a:lnTo>
                  <a:cubicBezTo>
                    <a:pt x="16" y="171"/>
                    <a:pt x="21" y="167"/>
                    <a:pt x="23" y="156"/>
                  </a:cubicBezTo>
                  <a:cubicBezTo>
                    <a:pt x="25" y="147"/>
                    <a:pt x="26" y="133"/>
                    <a:pt x="28" y="104"/>
                  </a:cubicBezTo>
                  <a:lnTo>
                    <a:pt x="33" y="48"/>
                  </a:lnTo>
                  <a:cubicBezTo>
                    <a:pt x="35" y="14"/>
                    <a:pt x="33" y="11"/>
                    <a:pt x="9" y="9"/>
                  </a:cubicBezTo>
                  <a:lnTo>
                    <a:pt x="9" y="0"/>
                  </a:lnTo>
                  <a:lnTo>
                    <a:pt x="62" y="0"/>
                  </a:lnTo>
                  <a:lnTo>
                    <a:pt x="120" y="129"/>
                  </a:lnTo>
                  <a:lnTo>
                    <a:pt x="178" y="0"/>
                  </a:lnTo>
                  <a:lnTo>
                    <a:pt x="231" y="0"/>
                  </a:lnTo>
                  <a:lnTo>
                    <a:pt x="231" y="9"/>
                  </a:lnTo>
                  <a:cubicBezTo>
                    <a:pt x="208" y="11"/>
                    <a:pt x="207" y="13"/>
                    <a:pt x="207" y="38"/>
                  </a:cubicBezTo>
                  <a:lnTo>
                    <a:pt x="210" y="141"/>
                  </a:lnTo>
                  <a:cubicBezTo>
                    <a:pt x="211" y="169"/>
                    <a:pt x="212" y="171"/>
                    <a:pt x="234" y="173"/>
                  </a:cubicBezTo>
                  <a:lnTo>
                    <a:pt x="234" y="182"/>
                  </a:lnTo>
                  <a:lnTo>
                    <a:pt x="155" y="182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ADFCD9EB-1AB6-4958-B1CC-69C92C40CA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6713" y="271234"/>
              <a:ext cx="137202" cy="119615"/>
            </a:xfrm>
            <a:custGeom>
              <a:avLst/>
              <a:gdLst>
                <a:gd name="T0" fmla="*/ 68419568 w 152"/>
                <a:gd name="T1" fmla="*/ 104924486 h 136"/>
                <a:gd name="T2" fmla="*/ 68419568 w 152"/>
                <a:gd name="T3" fmla="*/ 104924486 h 136"/>
                <a:gd name="T4" fmla="*/ 68419568 w 152"/>
                <a:gd name="T5" fmla="*/ 97981084 h 136"/>
                <a:gd name="T6" fmla="*/ 73306487 w 152"/>
                <a:gd name="T7" fmla="*/ 97209399 h 136"/>
                <a:gd name="T8" fmla="*/ 77379220 w 152"/>
                <a:gd name="T9" fmla="*/ 87180137 h 136"/>
                <a:gd name="T10" fmla="*/ 72492301 w 152"/>
                <a:gd name="T11" fmla="*/ 73292452 h 136"/>
                <a:gd name="T12" fmla="*/ 35838607 w 152"/>
                <a:gd name="T13" fmla="*/ 73292452 h 136"/>
                <a:gd name="T14" fmla="*/ 30951688 w 152"/>
                <a:gd name="T15" fmla="*/ 87180137 h 136"/>
                <a:gd name="T16" fmla="*/ 36653695 w 152"/>
                <a:gd name="T17" fmla="*/ 97209399 h 136"/>
                <a:gd name="T18" fmla="*/ 42354799 w 152"/>
                <a:gd name="T19" fmla="*/ 97981084 h 136"/>
                <a:gd name="T20" fmla="*/ 42354799 w 152"/>
                <a:gd name="T21" fmla="*/ 104924486 h 136"/>
                <a:gd name="T22" fmla="*/ 0 w 152"/>
                <a:gd name="T23" fmla="*/ 104924486 h 136"/>
                <a:gd name="T24" fmla="*/ 0 w 152"/>
                <a:gd name="T25" fmla="*/ 97981084 h 136"/>
                <a:gd name="T26" fmla="*/ 21177851 w 152"/>
                <a:gd name="T27" fmla="*/ 81007540 h 136"/>
                <a:gd name="T28" fmla="*/ 56201369 w 152"/>
                <a:gd name="T29" fmla="*/ 2314175 h 136"/>
                <a:gd name="T30" fmla="*/ 67605383 w 152"/>
                <a:gd name="T31" fmla="*/ 0 h 136"/>
                <a:gd name="T32" fmla="*/ 104258175 w 152"/>
                <a:gd name="T33" fmla="*/ 84094278 h 136"/>
                <a:gd name="T34" fmla="*/ 123806752 w 152"/>
                <a:gd name="T35" fmla="*/ 97981084 h 136"/>
                <a:gd name="T36" fmla="*/ 123806752 w 152"/>
                <a:gd name="T37" fmla="*/ 104924486 h 136"/>
                <a:gd name="T38" fmla="*/ 68419568 w 152"/>
                <a:gd name="T39" fmla="*/ 104924486 h 136"/>
                <a:gd name="T40" fmla="*/ 54572998 w 152"/>
                <a:gd name="T41" fmla="*/ 27774491 h 136"/>
                <a:gd name="T42" fmla="*/ 54572998 w 152"/>
                <a:gd name="T43" fmla="*/ 27774491 h 136"/>
                <a:gd name="T44" fmla="*/ 53757910 w 152"/>
                <a:gd name="T45" fmla="*/ 27774491 h 136"/>
                <a:gd name="T46" fmla="*/ 39097154 w 152"/>
                <a:gd name="T47" fmla="*/ 64034874 h 136"/>
                <a:gd name="T48" fmla="*/ 68419568 w 152"/>
                <a:gd name="T49" fmla="*/ 64034874 h 136"/>
                <a:gd name="T50" fmla="*/ 54572998 w 152"/>
                <a:gd name="T51" fmla="*/ 27774491 h 1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52" h="136">
                  <a:moveTo>
                    <a:pt x="84" y="136"/>
                  </a:moveTo>
                  <a:lnTo>
                    <a:pt x="84" y="136"/>
                  </a:lnTo>
                  <a:lnTo>
                    <a:pt x="84" y="127"/>
                  </a:lnTo>
                  <a:lnTo>
                    <a:pt x="90" y="126"/>
                  </a:lnTo>
                  <a:cubicBezTo>
                    <a:pt x="97" y="125"/>
                    <a:pt x="99" y="123"/>
                    <a:pt x="95" y="113"/>
                  </a:cubicBezTo>
                  <a:lnTo>
                    <a:pt x="89" y="95"/>
                  </a:lnTo>
                  <a:lnTo>
                    <a:pt x="44" y="95"/>
                  </a:lnTo>
                  <a:cubicBezTo>
                    <a:pt x="42" y="100"/>
                    <a:pt x="40" y="106"/>
                    <a:pt x="38" y="113"/>
                  </a:cubicBezTo>
                  <a:cubicBezTo>
                    <a:pt x="35" y="123"/>
                    <a:pt x="38" y="125"/>
                    <a:pt x="45" y="126"/>
                  </a:cubicBezTo>
                  <a:lnTo>
                    <a:pt x="52" y="127"/>
                  </a:lnTo>
                  <a:lnTo>
                    <a:pt x="52" y="136"/>
                  </a:lnTo>
                  <a:lnTo>
                    <a:pt x="0" y="136"/>
                  </a:lnTo>
                  <a:lnTo>
                    <a:pt x="0" y="127"/>
                  </a:lnTo>
                  <a:cubicBezTo>
                    <a:pt x="13" y="125"/>
                    <a:pt x="18" y="123"/>
                    <a:pt x="26" y="105"/>
                  </a:cubicBezTo>
                  <a:lnTo>
                    <a:pt x="69" y="3"/>
                  </a:lnTo>
                  <a:lnTo>
                    <a:pt x="83" y="0"/>
                  </a:lnTo>
                  <a:lnTo>
                    <a:pt x="128" y="109"/>
                  </a:lnTo>
                  <a:cubicBezTo>
                    <a:pt x="134" y="123"/>
                    <a:pt x="139" y="126"/>
                    <a:pt x="152" y="127"/>
                  </a:cubicBezTo>
                  <a:lnTo>
                    <a:pt x="152" y="136"/>
                  </a:lnTo>
                  <a:lnTo>
                    <a:pt x="84" y="136"/>
                  </a:lnTo>
                  <a:close/>
                  <a:moveTo>
                    <a:pt x="67" y="36"/>
                  </a:moveTo>
                  <a:lnTo>
                    <a:pt x="67" y="36"/>
                  </a:lnTo>
                  <a:lnTo>
                    <a:pt x="66" y="36"/>
                  </a:lnTo>
                  <a:lnTo>
                    <a:pt x="48" y="83"/>
                  </a:lnTo>
                  <a:lnTo>
                    <a:pt x="84" y="83"/>
                  </a:lnTo>
                  <a:lnTo>
                    <a:pt x="67" y="36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80737BB1-B0F9-4BAC-9A9F-EA8B88F8B2C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615" y="275034"/>
              <a:ext cx="139102" cy="116414"/>
            </a:xfrm>
            <a:custGeom>
              <a:avLst/>
              <a:gdLst>
                <a:gd name="T0" fmla="*/ 125611816 w 154"/>
                <a:gd name="T1" fmla="*/ 6877346 h 133"/>
                <a:gd name="T2" fmla="*/ 125611816 w 154"/>
                <a:gd name="T3" fmla="*/ 6877346 h 133"/>
                <a:gd name="T4" fmla="*/ 110114588 w 154"/>
                <a:gd name="T5" fmla="*/ 16048016 h 133"/>
                <a:gd name="T6" fmla="*/ 108483301 w 154"/>
                <a:gd name="T7" fmla="*/ 42794710 h 133"/>
                <a:gd name="T8" fmla="*/ 108483301 w 154"/>
                <a:gd name="T9" fmla="*/ 101638310 h 133"/>
                <a:gd name="T10" fmla="*/ 97879032 w 154"/>
                <a:gd name="T11" fmla="*/ 101638310 h 133"/>
                <a:gd name="T12" fmla="*/ 29364071 w 154"/>
                <a:gd name="T13" fmla="*/ 25218686 h 133"/>
                <a:gd name="T14" fmla="*/ 28548427 w 154"/>
                <a:gd name="T15" fmla="*/ 25218686 h 133"/>
                <a:gd name="T16" fmla="*/ 28548427 w 154"/>
                <a:gd name="T17" fmla="*/ 57314718 h 133"/>
                <a:gd name="T18" fmla="*/ 30179714 w 154"/>
                <a:gd name="T19" fmla="*/ 84061412 h 133"/>
                <a:gd name="T20" fmla="*/ 48123872 w 154"/>
                <a:gd name="T21" fmla="*/ 93996523 h 133"/>
                <a:gd name="T22" fmla="*/ 48123872 w 154"/>
                <a:gd name="T23" fmla="*/ 100873869 h 133"/>
                <a:gd name="T24" fmla="*/ 2446931 w 154"/>
                <a:gd name="T25" fmla="*/ 100873869 h 133"/>
                <a:gd name="T26" fmla="*/ 2446931 w 154"/>
                <a:gd name="T27" fmla="*/ 93996523 h 133"/>
                <a:gd name="T28" fmla="*/ 17944158 w 154"/>
                <a:gd name="T29" fmla="*/ 84825853 h 133"/>
                <a:gd name="T30" fmla="*/ 19575445 w 154"/>
                <a:gd name="T31" fmla="*/ 57314718 h 133"/>
                <a:gd name="T32" fmla="*/ 19575445 w 154"/>
                <a:gd name="T33" fmla="*/ 28275576 h 133"/>
                <a:gd name="T34" fmla="*/ 0 w 154"/>
                <a:gd name="T35" fmla="*/ 6877346 h 133"/>
                <a:gd name="T36" fmla="*/ 0 w 154"/>
                <a:gd name="T37" fmla="*/ 0 h 133"/>
                <a:gd name="T38" fmla="*/ 37520506 w 154"/>
                <a:gd name="T39" fmla="*/ 0 h 133"/>
                <a:gd name="T40" fmla="*/ 98694676 w 154"/>
                <a:gd name="T41" fmla="*/ 65720947 h 133"/>
                <a:gd name="T42" fmla="*/ 99510319 w 154"/>
                <a:gd name="T43" fmla="*/ 65720947 h 133"/>
                <a:gd name="T44" fmla="*/ 99510319 w 154"/>
                <a:gd name="T45" fmla="*/ 43559151 h 133"/>
                <a:gd name="T46" fmla="*/ 97879032 w 154"/>
                <a:gd name="T47" fmla="*/ 16048016 h 133"/>
                <a:gd name="T48" fmla="*/ 79934874 w 154"/>
                <a:gd name="T49" fmla="*/ 6877346 h 133"/>
                <a:gd name="T50" fmla="*/ 79934874 w 154"/>
                <a:gd name="T51" fmla="*/ 0 h 133"/>
                <a:gd name="T52" fmla="*/ 125611816 w 154"/>
                <a:gd name="T53" fmla="*/ 0 h 133"/>
                <a:gd name="T54" fmla="*/ 125611816 w 154"/>
                <a:gd name="T55" fmla="*/ 6877346 h 13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54" h="133">
                  <a:moveTo>
                    <a:pt x="154" y="9"/>
                  </a:moveTo>
                  <a:lnTo>
                    <a:pt x="154" y="9"/>
                  </a:lnTo>
                  <a:cubicBezTo>
                    <a:pt x="142" y="9"/>
                    <a:pt x="136" y="12"/>
                    <a:pt x="135" y="21"/>
                  </a:cubicBezTo>
                  <a:cubicBezTo>
                    <a:pt x="134" y="28"/>
                    <a:pt x="133" y="38"/>
                    <a:pt x="133" y="56"/>
                  </a:cubicBezTo>
                  <a:lnTo>
                    <a:pt x="133" y="133"/>
                  </a:lnTo>
                  <a:lnTo>
                    <a:pt x="120" y="1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75"/>
                  </a:lnTo>
                  <a:cubicBezTo>
                    <a:pt x="35" y="95"/>
                    <a:pt x="36" y="104"/>
                    <a:pt x="37" y="110"/>
                  </a:cubicBezTo>
                  <a:cubicBezTo>
                    <a:pt x="38" y="119"/>
                    <a:pt x="44" y="122"/>
                    <a:pt x="59" y="123"/>
                  </a:cubicBezTo>
                  <a:lnTo>
                    <a:pt x="59" y="132"/>
                  </a:lnTo>
                  <a:lnTo>
                    <a:pt x="3" y="132"/>
                  </a:lnTo>
                  <a:lnTo>
                    <a:pt x="3" y="123"/>
                  </a:lnTo>
                  <a:cubicBezTo>
                    <a:pt x="15" y="122"/>
                    <a:pt x="21" y="119"/>
                    <a:pt x="22" y="111"/>
                  </a:cubicBezTo>
                  <a:cubicBezTo>
                    <a:pt x="23" y="104"/>
                    <a:pt x="24" y="95"/>
                    <a:pt x="24" y="75"/>
                  </a:cubicBezTo>
                  <a:lnTo>
                    <a:pt x="24" y="37"/>
                  </a:lnTo>
                  <a:cubicBezTo>
                    <a:pt x="24" y="14"/>
                    <a:pt x="19" y="10"/>
                    <a:pt x="0" y="9"/>
                  </a:cubicBezTo>
                  <a:lnTo>
                    <a:pt x="0" y="0"/>
                  </a:lnTo>
                  <a:lnTo>
                    <a:pt x="46" y="0"/>
                  </a:lnTo>
                  <a:lnTo>
                    <a:pt x="121" y="86"/>
                  </a:lnTo>
                  <a:lnTo>
                    <a:pt x="122" y="86"/>
                  </a:lnTo>
                  <a:lnTo>
                    <a:pt x="122" y="57"/>
                  </a:lnTo>
                  <a:cubicBezTo>
                    <a:pt x="122" y="38"/>
                    <a:pt x="121" y="28"/>
                    <a:pt x="120" y="21"/>
                  </a:cubicBezTo>
                  <a:cubicBezTo>
                    <a:pt x="119" y="12"/>
                    <a:pt x="114" y="10"/>
                    <a:pt x="98" y="9"/>
                  </a:cubicBezTo>
                  <a:lnTo>
                    <a:pt x="98" y="0"/>
                  </a:lnTo>
                  <a:lnTo>
                    <a:pt x="154" y="0"/>
                  </a:lnTo>
                  <a:lnTo>
                    <a:pt x="154" y="9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E3F197AE-E231-48C9-9A7C-3DB43190CF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8517" y="275034"/>
              <a:ext cx="143502" cy="115814"/>
            </a:xfrm>
            <a:custGeom>
              <a:avLst/>
              <a:gdLst>
                <a:gd name="T0" fmla="*/ 74129162 w 159"/>
                <a:gd name="T1" fmla="*/ 101322495 h 132"/>
                <a:gd name="T2" fmla="*/ 74129162 w 159"/>
                <a:gd name="T3" fmla="*/ 101322495 h 132"/>
                <a:gd name="T4" fmla="*/ 74129162 w 159"/>
                <a:gd name="T5" fmla="*/ 94413944 h 132"/>
                <a:gd name="T6" fmla="*/ 88791637 w 159"/>
                <a:gd name="T7" fmla="*/ 76759440 h 132"/>
                <a:gd name="T8" fmla="*/ 88791637 w 159"/>
                <a:gd name="T9" fmla="*/ 52196384 h 132"/>
                <a:gd name="T10" fmla="*/ 42359263 w 159"/>
                <a:gd name="T11" fmla="*/ 52196384 h 132"/>
                <a:gd name="T12" fmla="*/ 42359263 w 159"/>
                <a:gd name="T13" fmla="*/ 76759440 h 132"/>
                <a:gd name="T14" fmla="*/ 56207658 w 159"/>
                <a:gd name="T15" fmla="*/ 94413944 h 132"/>
                <a:gd name="T16" fmla="*/ 56207658 w 159"/>
                <a:gd name="T17" fmla="*/ 101322495 h 132"/>
                <a:gd name="T18" fmla="*/ 814983 w 159"/>
                <a:gd name="T19" fmla="*/ 101322495 h 132"/>
                <a:gd name="T20" fmla="*/ 814983 w 159"/>
                <a:gd name="T21" fmla="*/ 94413944 h 132"/>
                <a:gd name="T22" fmla="*/ 17106521 w 159"/>
                <a:gd name="T23" fmla="*/ 76759440 h 132"/>
                <a:gd name="T24" fmla="*/ 17106521 w 159"/>
                <a:gd name="T25" fmla="*/ 24563056 h 132"/>
                <a:gd name="T26" fmla="*/ 0 w 159"/>
                <a:gd name="T27" fmla="*/ 6908551 h 132"/>
                <a:gd name="T28" fmla="*/ 0 w 159"/>
                <a:gd name="T29" fmla="*/ 0 h 132"/>
                <a:gd name="T30" fmla="*/ 56207658 w 159"/>
                <a:gd name="T31" fmla="*/ 0 h 132"/>
                <a:gd name="T32" fmla="*/ 56207658 w 159"/>
                <a:gd name="T33" fmla="*/ 6908551 h 132"/>
                <a:gd name="T34" fmla="*/ 42359263 w 159"/>
                <a:gd name="T35" fmla="*/ 24563056 h 132"/>
                <a:gd name="T36" fmla="*/ 42359263 w 159"/>
                <a:gd name="T37" fmla="*/ 42985567 h 132"/>
                <a:gd name="T38" fmla="*/ 88791637 w 159"/>
                <a:gd name="T39" fmla="*/ 42985567 h 132"/>
                <a:gd name="T40" fmla="*/ 88791637 w 159"/>
                <a:gd name="T41" fmla="*/ 24563056 h 132"/>
                <a:gd name="T42" fmla="*/ 74129162 w 159"/>
                <a:gd name="T43" fmla="*/ 6908551 h 132"/>
                <a:gd name="T44" fmla="*/ 74129162 w 159"/>
                <a:gd name="T45" fmla="*/ 0 h 132"/>
                <a:gd name="T46" fmla="*/ 129521837 w 159"/>
                <a:gd name="T47" fmla="*/ 0 h 132"/>
                <a:gd name="T48" fmla="*/ 129521837 w 159"/>
                <a:gd name="T49" fmla="*/ 6140545 h 132"/>
                <a:gd name="T50" fmla="*/ 114044379 w 159"/>
                <a:gd name="T51" fmla="*/ 24563056 h 132"/>
                <a:gd name="T52" fmla="*/ 114044379 w 159"/>
                <a:gd name="T53" fmla="*/ 76759440 h 132"/>
                <a:gd name="T54" fmla="*/ 129521837 w 159"/>
                <a:gd name="T55" fmla="*/ 94413944 h 132"/>
                <a:gd name="T56" fmla="*/ 129521837 w 159"/>
                <a:gd name="T57" fmla="*/ 101322495 h 132"/>
                <a:gd name="T58" fmla="*/ 74129162 w 159"/>
                <a:gd name="T59" fmla="*/ 101322495 h 13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59" h="132">
                  <a:moveTo>
                    <a:pt x="91" y="132"/>
                  </a:moveTo>
                  <a:lnTo>
                    <a:pt x="91" y="132"/>
                  </a:lnTo>
                  <a:lnTo>
                    <a:pt x="91" y="123"/>
                  </a:lnTo>
                  <a:cubicBezTo>
                    <a:pt x="107" y="121"/>
                    <a:pt x="109" y="120"/>
                    <a:pt x="109" y="100"/>
                  </a:cubicBezTo>
                  <a:lnTo>
                    <a:pt x="109" y="68"/>
                  </a:lnTo>
                  <a:lnTo>
                    <a:pt x="52" y="68"/>
                  </a:lnTo>
                  <a:lnTo>
                    <a:pt x="52" y="100"/>
                  </a:lnTo>
                  <a:cubicBezTo>
                    <a:pt x="52" y="120"/>
                    <a:pt x="53" y="121"/>
                    <a:pt x="69" y="123"/>
                  </a:cubicBezTo>
                  <a:lnTo>
                    <a:pt x="69" y="132"/>
                  </a:lnTo>
                  <a:lnTo>
                    <a:pt x="1" y="132"/>
                  </a:lnTo>
                  <a:lnTo>
                    <a:pt x="1" y="123"/>
                  </a:lnTo>
                  <a:cubicBezTo>
                    <a:pt x="19" y="122"/>
                    <a:pt x="21" y="120"/>
                    <a:pt x="21" y="100"/>
                  </a:cubicBezTo>
                  <a:lnTo>
                    <a:pt x="21" y="32"/>
                  </a:lnTo>
                  <a:cubicBezTo>
                    <a:pt x="21" y="12"/>
                    <a:pt x="19" y="10"/>
                    <a:pt x="0" y="9"/>
                  </a:cubicBezTo>
                  <a:lnTo>
                    <a:pt x="0" y="0"/>
                  </a:lnTo>
                  <a:lnTo>
                    <a:pt x="69" y="0"/>
                  </a:lnTo>
                  <a:lnTo>
                    <a:pt x="69" y="9"/>
                  </a:lnTo>
                  <a:cubicBezTo>
                    <a:pt x="53" y="10"/>
                    <a:pt x="52" y="12"/>
                    <a:pt x="52" y="32"/>
                  </a:cubicBezTo>
                  <a:lnTo>
                    <a:pt x="52" y="56"/>
                  </a:lnTo>
                  <a:lnTo>
                    <a:pt x="109" y="56"/>
                  </a:lnTo>
                  <a:lnTo>
                    <a:pt x="109" y="32"/>
                  </a:lnTo>
                  <a:cubicBezTo>
                    <a:pt x="109" y="12"/>
                    <a:pt x="107" y="10"/>
                    <a:pt x="91" y="9"/>
                  </a:cubicBezTo>
                  <a:lnTo>
                    <a:pt x="91" y="0"/>
                  </a:lnTo>
                  <a:lnTo>
                    <a:pt x="159" y="0"/>
                  </a:lnTo>
                  <a:lnTo>
                    <a:pt x="159" y="8"/>
                  </a:lnTo>
                  <a:cubicBezTo>
                    <a:pt x="142" y="10"/>
                    <a:pt x="140" y="12"/>
                    <a:pt x="140" y="32"/>
                  </a:cubicBezTo>
                  <a:lnTo>
                    <a:pt x="140" y="100"/>
                  </a:lnTo>
                  <a:cubicBezTo>
                    <a:pt x="140" y="120"/>
                    <a:pt x="142" y="121"/>
                    <a:pt x="159" y="123"/>
                  </a:cubicBezTo>
                  <a:lnTo>
                    <a:pt x="159" y="132"/>
                  </a:lnTo>
                  <a:lnTo>
                    <a:pt x="91" y="132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C209C298-AB5E-41C0-BE87-C67B350F58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78519" y="271234"/>
              <a:ext cx="137202" cy="119615"/>
            </a:xfrm>
            <a:custGeom>
              <a:avLst/>
              <a:gdLst>
                <a:gd name="T0" fmla="*/ 69233754 w 152"/>
                <a:gd name="T1" fmla="*/ 104924486 h 136"/>
                <a:gd name="T2" fmla="*/ 69233754 w 152"/>
                <a:gd name="T3" fmla="*/ 104924486 h 136"/>
                <a:gd name="T4" fmla="*/ 69233754 w 152"/>
                <a:gd name="T5" fmla="*/ 97981084 h 136"/>
                <a:gd name="T6" fmla="*/ 73306487 w 152"/>
                <a:gd name="T7" fmla="*/ 97209399 h 136"/>
                <a:gd name="T8" fmla="*/ 78193406 w 152"/>
                <a:gd name="T9" fmla="*/ 87180137 h 136"/>
                <a:gd name="T10" fmla="*/ 72492301 w 152"/>
                <a:gd name="T11" fmla="*/ 73292452 h 136"/>
                <a:gd name="T12" fmla="*/ 35838607 w 152"/>
                <a:gd name="T13" fmla="*/ 73292452 h 136"/>
                <a:gd name="T14" fmla="*/ 30951688 w 152"/>
                <a:gd name="T15" fmla="*/ 87180137 h 136"/>
                <a:gd name="T16" fmla="*/ 37467880 w 152"/>
                <a:gd name="T17" fmla="*/ 97209399 h 136"/>
                <a:gd name="T18" fmla="*/ 43169887 w 152"/>
                <a:gd name="T19" fmla="*/ 97981084 h 136"/>
                <a:gd name="T20" fmla="*/ 43169887 w 152"/>
                <a:gd name="T21" fmla="*/ 104924486 h 136"/>
                <a:gd name="T22" fmla="*/ 0 w 152"/>
                <a:gd name="T23" fmla="*/ 104924486 h 136"/>
                <a:gd name="T24" fmla="*/ 0 w 152"/>
                <a:gd name="T25" fmla="*/ 97981084 h 136"/>
                <a:gd name="T26" fmla="*/ 21177851 w 152"/>
                <a:gd name="T27" fmla="*/ 81007540 h 136"/>
                <a:gd name="T28" fmla="*/ 57016457 w 152"/>
                <a:gd name="T29" fmla="*/ 2314175 h 136"/>
                <a:gd name="T30" fmla="*/ 67605383 w 152"/>
                <a:gd name="T31" fmla="*/ 0 h 136"/>
                <a:gd name="T32" fmla="*/ 104258175 w 152"/>
                <a:gd name="T33" fmla="*/ 84094278 h 136"/>
                <a:gd name="T34" fmla="*/ 123806752 w 152"/>
                <a:gd name="T35" fmla="*/ 97981084 h 136"/>
                <a:gd name="T36" fmla="*/ 123806752 w 152"/>
                <a:gd name="T37" fmla="*/ 104924486 h 136"/>
                <a:gd name="T38" fmla="*/ 69233754 w 152"/>
                <a:gd name="T39" fmla="*/ 104924486 h 136"/>
                <a:gd name="T40" fmla="*/ 54572998 w 152"/>
                <a:gd name="T41" fmla="*/ 27774491 h 136"/>
                <a:gd name="T42" fmla="*/ 54572998 w 152"/>
                <a:gd name="T43" fmla="*/ 27774491 h 136"/>
                <a:gd name="T44" fmla="*/ 53757910 w 152"/>
                <a:gd name="T45" fmla="*/ 27774491 h 136"/>
                <a:gd name="T46" fmla="*/ 39911340 w 152"/>
                <a:gd name="T47" fmla="*/ 64034874 h 136"/>
                <a:gd name="T48" fmla="*/ 68419568 w 152"/>
                <a:gd name="T49" fmla="*/ 64034874 h 136"/>
                <a:gd name="T50" fmla="*/ 54572998 w 152"/>
                <a:gd name="T51" fmla="*/ 27774491 h 1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52" h="136">
                  <a:moveTo>
                    <a:pt x="85" y="136"/>
                  </a:moveTo>
                  <a:lnTo>
                    <a:pt x="85" y="136"/>
                  </a:lnTo>
                  <a:lnTo>
                    <a:pt x="85" y="127"/>
                  </a:lnTo>
                  <a:lnTo>
                    <a:pt x="90" y="126"/>
                  </a:lnTo>
                  <a:cubicBezTo>
                    <a:pt x="98" y="125"/>
                    <a:pt x="100" y="123"/>
                    <a:pt x="96" y="113"/>
                  </a:cubicBezTo>
                  <a:lnTo>
                    <a:pt x="89" y="95"/>
                  </a:lnTo>
                  <a:lnTo>
                    <a:pt x="44" y="95"/>
                  </a:lnTo>
                  <a:cubicBezTo>
                    <a:pt x="42" y="100"/>
                    <a:pt x="40" y="106"/>
                    <a:pt x="38" y="113"/>
                  </a:cubicBezTo>
                  <a:cubicBezTo>
                    <a:pt x="35" y="123"/>
                    <a:pt x="38" y="125"/>
                    <a:pt x="46" y="126"/>
                  </a:cubicBezTo>
                  <a:lnTo>
                    <a:pt x="53" y="127"/>
                  </a:lnTo>
                  <a:lnTo>
                    <a:pt x="53" y="136"/>
                  </a:lnTo>
                  <a:lnTo>
                    <a:pt x="0" y="136"/>
                  </a:lnTo>
                  <a:lnTo>
                    <a:pt x="0" y="127"/>
                  </a:lnTo>
                  <a:cubicBezTo>
                    <a:pt x="13" y="125"/>
                    <a:pt x="18" y="123"/>
                    <a:pt x="26" y="105"/>
                  </a:cubicBezTo>
                  <a:lnTo>
                    <a:pt x="70" y="3"/>
                  </a:lnTo>
                  <a:lnTo>
                    <a:pt x="83" y="0"/>
                  </a:lnTo>
                  <a:lnTo>
                    <a:pt x="128" y="109"/>
                  </a:lnTo>
                  <a:cubicBezTo>
                    <a:pt x="134" y="123"/>
                    <a:pt x="139" y="126"/>
                    <a:pt x="152" y="127"/>
                  </a:cubicBezTo>
                  <a:lnTo>
                    <a:pt x="152" y="136"/>
                  </a:lnTo>
                  <a:lnTo>
                    <a:pt x="85" y="136"/>
                  </a:lnTo>
                  <a:close/>
                  <a:moveTo>
                    <a:pt x="67" y="36"/>
                  </a:moveTo>
                  <a:lnTo>
                    <a:pt x="67" y="36"/>
                  </a:lnTo>
                  <a:lnTo>
                    <a:pt x="66" y="36"/>
                  </a:lnTo>
                  <a:lnTo>
                    <a:pt x="49" y="83"/>
                  </a:lnTo>
                  <a:lnTo>
                    <a:pt x="84" y="83"/>
                  </a:lnTo>
                  <a:lnTo>
                    <a:pt x="67" y="36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4699A790-DCE9-47EB-82CA-0D605C7BEC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7621" y="270634"/>
              <a:ext cx="115602" cy="120215"/>
            </a:xfrm>
            <a:custGeom>
              <a:avLst/>
              <a:gdLst>
                <a:gd name="T0" fmla="*/ 97037041 w 128"/>
                <a:gd name="T1" fmla="*/ 33031039 h 137"/>
                <a:gd name="T2" fmla="*/ 97037041 w 128"/>
                <a:gd name="T3" fmla="*/ 33031039 h 137"/>
                <a:gd name="T4" fmla="*/ 89698121 w 128"/>
                <a:gd name="T5" fmla="*/ 16131009 h 137"/>
                <a:gd name="T6" fmla="*/ 73389207 w 128"/>
                <a:gd name="T7" fmla="*/ 12290293 h 137"/>
                <a:gd name="T8" fmla="*/ 64419215 w 128"/>
                <a:gd name="T9" fmla="*/ 12290293 h 137"/>
                <a:gd name="T10" fmla="*/ 64419215 w 128"/>
                <a:gd name="T11" fmla="*/ 80656800 h 137"/>
                <a:gd name="T12" fmla="*/ 82359200 w 128"/>
                <a:gd name="T13" fmla="*/ 98324973 h 137"/>
                <a:gd name="T14" fmla="*/ 82359200 w 128"/>
                <a:gd name="T15" fmla="*/ 105238263 h 137"/>
                <a:gd name="T16" fmla="*/ 22016762 w 128"/>
                <a:gd name="T17" fmla="*/ 105238263 h 137"/>
                <a:gd name="T18" fmla="*/ 22016762 w 128"/>
                <a:gd name="T19" fmla="*/ 98324973 h 137"/>
                <a:gd name="T20" fmla="*/ 39141212 w 128"/>
                <a:gd name="T21" fmla="*/ 80656800 h 137"/>
                <a:gd name="T22" fmla="*/ 39141212 w 128"/>
                <a:gd name="T23" fmla="*/ 12290293 h 137"/>
                <a:gd name="T24" fmla="*/ 32617827 w 128"/>
                <a:gd name="T25" fmla="*/ 12290293 h 137"/>
                <a:gd name="T26" fmla="*/ 13862305 w 128"/>
                <a:gd name="T27" fmla="*/ 16899153 h 137"/>
                <a:gd name="T28" fmla="*/ 7338921 w 128"/>
                <a:gd name="T29" fmla="*/ 32262895 h 137"/>
                <a:gd name="T30" fmla="*/ 0 w 128"/>
                <a:gd name="T31" fmla="*/ 32262895 h 137"/>
                <a:gd name="T32" fmla="*/ 1631072 w 128"/>
                <a:gd name="T33" fmla="*/ 0 h 137"/>
                <a:gd name="T34" fmla="*/ 7338921 w 128"/>
                <a:gd name="T35" fmla="*/ 0 h 137"/>
                <a:gd name="T36" fmla="*/ 17124449 w 128"/>
                <a:gd name="T37" fmla="*/ 3840716 h 137"/>
                <a:gd name="T38" fmla="*/ 88067049 w 128"/>
                <a:gd name="T39" fmla="*/ 3840716 h 137"/>
                <a:gd name="T40" fmla="*/ 97037041 w 128"/>
                <a:gd name="T41" fmla="*/ 0 h 137"/>
                <a:gd name="T42" fmla="*/ 101929354 w 128"/>
                <a:gd name="T43" fmla="*/ 0 h 137"/>
                <a:gd name="T44" fmla="*/ 104375962 w 128"/>
                <a:gd name="T45" fmla="*/ 32262895 h 137"/>
                <a:gd name="T46" fmla="*/ 97037041 w 128"/>
                <a:gd name="T47" fmla="*/ 33031039 h 13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28" h="137">
                  <a:moveTo>
                    <a:pt x="119" y="43"/>
                  </a:moveTo>
                  <a:lnTo>
                    <a:pt x="119" y="43"/>
                  </a:lnTo>
                  <a:cubicBezTo>
                    <a:pt x="116" y="30"/>
                    <a:pt x="113" y="25"/>
                    <a:pt x="110" y="21"/>
                  </a:cubicBezTo>
                  <a:cubicBezTo>
                    <a:pt x="107" y="17"/>
                    <a:pt x="100" y="16"/>
                    <a:pt x="90" y="16"/>
                  </a:cubicBezTo>
                  <a:lnTo>
                    <a:pt x="79" y="16"/>
                  </a:lnTo>
                  <a:lnTo>
                    <a:pt x="79" y="105"/>
                  </a:lnTo>
                  <a:cubicBezTo>
                    <a:pt x="79" y="125"/>
                    <a:pt x="81" y="126"/>
                    <a:pt x="101" y="128"/>
                  </a:cubicBezTo>
                  <a:lnTo>
                    <a:pt x="101" y="137"/>
                  </a:lnTo>
                  <a:lnTo>
                    <a:pt x="27" y="137"/>
                  </a:lnTo>
                  <a:lnTo>
                    <a:pt x="27" y="128"/>
                  </a:lnTo>
                  <a:cubicBezTo>
                    <a:pt x="46" y="126"/>
                    <a:pt x="48" y="125"/>
                    <a:pt x="48" y="105"/>
                  </a:cubicBezTo>
                  <a:lnTo>
                    <a:pt x="48" y="16"/>
                  </a:lnTo>
                  <a:lnTo>
                    <a:pt x="40" y="16"/>
                  </a:lnTo>
                  <a:cubicBezTo>
                    <a:pt x="25" y="16"/>
                    <a:pt x="21" y="18"/>
                    <a:pt x="17" y="22"/>
                  </a:cubicBezTo>
                  <a:cubicBezTo>
                    <a:pt x="14" y="26"/>
                    <a:pt x="11" y="32"/>
                    <a:pt x="9" y="42"/>
                  </a:cubicBezTo>
                  <a:lnTo>
                    <a:pt x="0" y="42"/>
                  </a:lnTo>
                  <a:cubicBezTo>
                    <a:pt x="0" y="25"/>
                    <a:pt x="2" y="10"/>
                    <a:pt x="2" y="0"/>
                  </a:cubicBezTo>
                  <a:lnTo>
                    <a:pt x="9" y="0"/>
                  </a:lnTo>
                  <a:cubicBezTo>
                    <a:pt x="12" y="5"/>
                    <a:pt x="14" y="5"/>
                    <a:pt x="21" y="5"/>
                  </a:cubicBezTo>
                  <a:lnTo>
                    <a:pt x="108" y="5"/>
                  </a:lnTo>
                  <a:cubicBezTo>
                    <a:pt x="114" y="5"/>
                    <a:pt x="116" y="4"/>
                    <a:pt x="119" y="0"/>
                  </a:cubicBezTo>
                  <a:lnTo>
                    <a:pt x="125" y="0"/>
                  </a:lnTo>
                  <a:cubicBezTo>
                    <a:pt x="125" y="10"/>
                    <a:pt x="127" y="30"/>
                    <a:pt x="128" y="42"/>
                  </a:cubicBezTo>
                  <a:lnTo>
                    <a:pt x="119" y="4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05F8B67F-7E1B-4B4D-BE5F-959E448B9A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4123" y="270634"/>
              <a:ext cx="115602" cy="120215"/>
            </a:xfrm>
            <a:custGeom>
              <a:avLst/>
              <a:gdLst>
                <a:gd name="T0" fmla="*/ 97037041 w 128"/>
                <a:gd name="T1" fmla="*/ 33031039 h 137"/>
                <a:gd name="T2" fmla="*/ 97037041 w 128"/>
                <a:gd name="T3" fmla="*/ 33031039 h 137"/>
                <a:gd name="T4" fmla="*/ 89698121 w 128"/>
                <a:gd name="T5" fmla="*/ 16131009 h 137"/>
                <a:gd name="T6" fmla="*/ 73389207 w 128"/>
                <a:gd name="T7" fmla="*/ 12290293 h 137"/>
                <a:gd name="T8" fmla="*/ 64419215 w 128"/>
                <a:gd name="T9" fmla="*/ 12290293 h 137"/>
                <a:gd name="T10" fmla="*/ 64419215 w 128"/>
                <a:gd name="T11" fmla="*/ 80656800 h 137"/>
                <a:gd name="T12" fmla="*/ 82359200 w 128"/>
                <a:gd name="T13" fmla="*/ 98324973 h 137"/>
                <a:gd name="T14" fmla="*/ 82359200 w 128"/>
                <a:gd name="T15" fmla="*/ 105238263 h 137"/>
                <a:gd name="T16" fmla="*/ 22016762 w 128"/>
                <a:gd name="T17" fmla="*/ 105238263 h 137"/>
                <a:gd name="T18" fmla="*/ 22016762 w 128"/>
                <a:gd name="T19" fmla="*/ 98324973 h 137"/>
                <a:gd name="T20" fmla="*/ 39141212 w 128"/>
                <a:gd name="T21" fmla="*/ 80656800 h 137"/>
                <a:gd name="T22" fmla="*/ 39141212 w 128"/>
                <a:gd name="T23" fmla="*/ 12290293 h 137"/>
                <a:gd name="T24" fmla="*/ 32617827 w 128"/>
                <a:gd name="T25" fmla="*/ 12290293 h 137"/>
                <a:gd name="T26" fmla="*/ 13862305 w 128"/>
                <a:gd name="T27" fmla="*/ 16899153 h 137"/>
                <a:gd name="T28" fmla="*/ 7338921 w 128"/>
                <a:gd name="T29" fmla="*/ 32262895 h 137"/>
                <a:gd name="T30" fmla="*/ 0 w 128"/>
                <a:gd name="T31" fmla="*/ 32262895 h 137"/>
                <a:gd name="T32" fmla="*/ 1631072 w 128"/>
                <a:gd name="T33" fmla="*/ 0 h 137"/>
                <a:gd name="T34" fmla="*/ 7338921 w 128"/>
                <a:gd name="T35" fmla="*/ 0 h 137"/>
                <a:gd name="T36" fmla="*/ 17124449 w 128"/>
                <a:gd name="T37" fmla="*/ 3840716 h 137"/>
                <a:gd name="T38" fmla="*/ 88067049 w 128"/>
                <a:gd name="T39" fmla="*/ 3840716 h 137"/>
                <a:gd name="T40" fmla="*/ 97037041 w 128"/>
                <a:gd name="T41" fmla="*/ 0 h 137"/>
                <a:gd name="T42" fmla="*/ 101929354 w 128"/>
                <a:gd name="T43" fmla="*/ 0 h 137"/>
                <a:gd name="T44" fmla="*/ 104375962 w 128"/>
                <a:gd name="T45" fmla="*/ 32262895 h 137"/>
                <a:gd name="T46" fmla="*/ 97037041 w 128"/>
                <a:gd name="T47" fmla="*/ 33031039 h 13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28" h="137">
                  <a:moveTo>
                    <a:pt x="119" y="43"/>
                  </a:moveTo>
                  <a:lnTo>
                    <a:pt x="119" y="43"/>
                  </a:lnTo>
                  <a:cubicBezTo>
                    <a:pt x="116" y="30"/>
                    <a:pt x="113" y="25"/>
                    <a:pt x="110" y="21"/>
                  </a:cubicBezTo>
                  <a:cubicBezTo>
                    <a:pt x="107" y="17"/>
                    <a:pt x="101" y="16"/>
                    <a:pt x="90" y="16"/>
                  </a:cubicBezTo>
                  <a:lnTo>
                    <a:pt x="79" y="16"/>
                  </a:lnTo>
                  <a:lnTo>
                    <a:pt x="79" y="105"/>
                  </a:lnTo>
                  <a:cubicBezTo>
                    <a:pt x="79" y="125"/>
                    <a:pt x="81" y="126"/>
                    <a:pt x="101" y="128"/>
                  </a:cubicBezTo>
                  <a:lnTo>
                    <a:pt x="101" y="137"/>
                  </a:lnTo>
                  <a:lnTo>
                    <a:pt x="27" y="137"/>
                  </a:lnTo>
                  <a:lnTo>
                    <a:pt x="27" y="128"/>
                  </a:lnTo>
                  <a:cubicBezTo>
                    <a:pt x="46" y="126"/>
                    <a:pt x="48" y="125"/>
                    <a:pt x="48" y="105"/>
                  </a:cubicBezTo>
                  <a:lnTo>
                    <a:pt x="48" y="16"/>
                  </a:lnTo>
                  <a:lnTo>
                    <a:pt x="40" y="16"/>
                  </a:lnTo>
                  <a:cubicBezTo>
                    <a:pt x="25" y="16"/>
                    <a:pt x="21" y="18"/>
                    <a:pt x="17" y="22"/>
                  </a:cubicBezTo>
                  <a:cubicBezTo>
                    <a:pt x="14" y="26"/>
                    <a:pt x="11" y="32"/>
                    <a:pt x="9" y="42"/>
                  </a:cubicBezTo>
                  <a:lnTo>
                    <a:pt x="0" y="42"/>
                  </a:lnTo>
                  <a:cubicBezTo>
                    <a:pt x="1" y="25"/>
                    <a:pt x="2" y="10"/>
                    <a:pt x="2" y="0"/>
                  </a:cubicBezTo>
                  <a:lnTo>
                    <a:pt x="9" y="0"/>
                  </a:lnTo>
                  <a:cubicBezTo>
                    <a:pt x="12" y="5"/>
                    <a:pt x="14" y="5"/>
                    <a:pt x="21" y="5"/>
                  </a:cubicBezTo>
                  <a:lnTo>
                    <a:pt x="108" y="5"/>
                  </a:lnTo>
                  <a:cubicBezTo>
                    <a:pt x="114" y="5"/>
                    <a:pt x="116" y="4"/>
                    <a:pt x="119" y="0"/>
                  </a:cubicBezTo>
                  <a:lnTo>
                    <a:pt x="125" y="0"/>
                  </a:lnTo>
                  <a:cubicBezTo>
                    <a:pt x="125" y="10"/>
                    <a:pt x="127" y="30"/>
                    <a:pt x="128" y="42"/>
                  </a:cubicBezTo>
                  <a:lnTo>
                    <a:pt x="119" y="4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9DBB8D6C-F899-4216-B72D-E92456F71E1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74125" y="271234"/>
              <a:ext cx="137202" cy="119615"/>
            </a:xfrm>
            <a:custGeom>
              <a:avLst/>
              <a:gdLst>
                <a:gd name="T0" fmla="*/ 69233754 w 152"/>
                <a:gd name="T1" fmla="*/ 104924486 h 136"/>
                <a:gd name="T2" fmla="*/ 69233754 w 152"/>
                <a:gd name="T3" fmla="*/ 104924486 h 136"/>
                <a:gd name="T4" fmla="*/ 69233754 w 152"/>
                <a:gd name="T5" fmla="*/ 97981084 h 136"/>
                <a:gd name="T6" fmla="*/ 73306487 w 152"/>
                <a:gd name="T7" fmla="*/ 97209399 h 136"/>
                <a:gd name="T8" fmla="*/ 77379220 w 152"/>
                <a:gd name="T9" fmla="*/ 87180137 h 136"/>
                <a:gd name="T10" fmla="*/ 72492301 w 152"/>
                <a:gd name="T11" fmla="*/ 73292452 h 136"/>
                <a:gd name="T12" fmla="*/ 35838607 w 152"/>
                <a:gd name="T13" fmla="*/ 73292452 h 136"/>
                <a:gd name="T14" fmla="*/ 30951688 w 152"/>
                <a:gd name="T15" fmla="*/ 87180137 h 136"/>
                <a:gd name="T16" fmla="*/ 36653695 w 152"/>
                <a:gd name="T17" fmla="*/ 97209399 h 136"/>
                <a:gd name="T18" fmla="*/ 42354799 w 152"/>
                <a:gd name="T19" fmla="*/ 97981084 h 136"/>
                <a:gd name="T20" fmla="*/ 42354799 w 152"/>
                <a:gd name="T21" fmla="*/ 104924486 h 136"/>
                <a:gd name="T22" fmla="*/ 0 w 152"/>
                <a:gd name="T23" fmla="*/ 104924486 h 136"/>
                <a:gd name="T24" fmla="*/ 0 w 152"/>
                <a:gd name="T25" fmla="*/ 97981084 h 136"/>
                <a:gd name="T26" fmla="*/ 21177851 w 152"/>
                <a:gd name="T27" fmla="*/ 81007540 h 136"/>
                <a:gd name="T28" fmla="*/ 56201369 w 152"/>
                <a:gd name="T29" fmla="*/ 2314175 h 136"/>
                <a:gd name="T30" fmla="*/ 67605383 w 152"/>
                <a:gd name="T31" fmla="*/ 0 h 136"/>
                <a:gd name="T32" fmla="*/ 104258175 w 152"/>
                <a:gd name="T33" fmla="*/ 84094278 h 136"/>
                <a:gd name="T34" fmla="*/ 123806752 w 152"/>
                <a:gd name="T35" fmla="*/ 97981084 h 136"/>
                <a:gd name="T36" fmla="*/ 123806752 w 152"/>
                <a:gd name="T37" fmla="*/ 104924486 h 136"/>
                <a:gd name="T38" fmla="*/ 69233754 w 152"/>
                <a:gd name="T39" fmla="*/ 104924486 h 136"/>
                <a:gd name="T40" fmla="*/ 54572998 w 152"/>
                <a:gd name="T41" fmla="*/ 27774491 h 136"/>
                <a:gd name="T42" fmla="*/ 54572998 w 152"/>
                <a:gd name="T43" fmla="*/ 27774491 h 136"/>
                <a:gd name="T44" fmla="*/ 53757910 w 152"/>
                <a:gd name="T45" fmla="*/ 27774491 h 136"/>
                <a:gd name="T46" fmla="*/ 39097154 w 152"/>
                <a:gd name="T47" fmla="*/ 64034874 h 136"/>
                <a:gd name="T48" fmla="*/ 68419568 w 152"/>
                <a:gd name="T49" fmla="*/ 64034874 h 136"/>
                <a:gd name="T50" fmla="*/ 54572998 w 152"/>
                <a:gd name="T51" fmla="*/ 27774491 h 1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52" h="136">
                  <a:moveTo>
                    <a:pt x="85" y="136"/>
                  </a:moveTo>
                  <a:lnTo>
                    <a:pt x="85" y="136"/>
                  </a:lnTo>
                  <a:lnTo>
                    <a:pt x="85" y="127"/>
                  </a:lnTo>
                  <a:lnTo>
                    <a:pt x="90" y="126"/>
                  </a:lnTo>
                  <a:cubicBezTo>
                    <a:pt x="97" y="125"/>
                    <a:pt x="99" y="123"/>
                    <a:pt x="95" y="113"/>
                  </a:cubicBezTo>
                  <a:lnTo>
                    <a:pt x="89" y="95"/>
                  </a:lnTo>
                  <a:lnTo>
                    <a:pt x="44" y="95"/>
                  </a:lnTo>
                  <a:cubicBezTo>
                    <a:pt x="42" y="100"/>
                    <a:pt x="40" y="106"/>
                    <a:pt x="38" y="113"/>
                  </a:cubicBezTo>
                  <a:cubicBezTo>
                    <a:pt x="35" y="123"/>
                    <a:pt x="38" y="125"/>
                    <a:pt x="45" y="126"/>
                  </a:cubicBezTo>
                  <a:lnTo>
                    <a:pt x="52" y="127"/>
                  </a:lnTo>
                  <a:lnTo>
                    <a:pt x="52" y="136"/>
                  </a:lnTo>
                  <a:lnTo>
                    <a:pt x="0" y="136"/>
                  </a:lnTo>
                  <a:lnTo>
                    <a:pt x="0" y="127"/>
                  </a:lnTo>
                  <a:cubicBezTo>
                    <a:pt x="13" y="125"/>
                    <a:pt x="18" y="123"/>
                    <a:pt x="26" y="105"/>
                  </a:cubicBezTo>
                  <a:lnTo>
                    <a:pt x="69" y="3"/>
                  </a:lnTo>
                  <a:lnTo>
                    <a:pt x="83" y="0"/>
                  </a:lnTo>
                  <a:lnTo>
                    <a:pt x="128" y="109"/>
                  </a:lnTo>
                  <a:cubicBezTo>
                    <a:pt x="134" y="123"/>
                    <a:pt x="139" y="126"/>
                    <a:pt x="152" y="127"/>
                  </a:cubicBezTo>
                  <a:lnTo>
                    <a:pt x="152" y="136"/>
                  </a:lnTo>
                  <a:lnTo>
                    <a:pt x="85" y="136"/>
                  </a:lnTo>
                  <a:close/>
                  <a:moveTo>
                    <a:pt x="67" y="36"/>
                  </a:moveTo>
                  <a:lnTo>
                    <a:pt x="67" y="36"/>
                  </a:lnTo>
                  <a:lnTo>
                    <a:pt x="66" y="36"/>
                  </a:lnTo>
                  <a:lnTo>
                    <a:pt x="48" y="83"/>
                  </a:lnTo>
                  <a:lnTo>
                    <a:pt x="84" y="83"/>
                  </a:lnTo>
                  <a:lnTo>
                    <a:pt x="67" y="36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F7EFF1DF-2DDB-4A94-B85F-C96631D67F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4027" y="275034"/>
              <a:ext cx="139102" cy="116414"/>
            </a:xfrm>
            <a:custGeom>
              <a:avLst/>
              <a:gdLst>
                <a:gd name="T0" fmla="*/ 125611816 w 154"/>
                <a:gd name="T1" fmla="*/ 6877346 h 133"/>
                <a:gd name="T2" fmla="*/ 125611816 w 154"/>
                <a:gd name="T3" fmla="*/ 6877346 h 133"/>
                <a:gd name="T4" fmla="*/ 110114588 w 154"/>
                <a:gd name="T5" fmla="*/ 16048016 h 133"/>
                <a:gd name="T6" fmla="*/ 108483301 w 154"/>
                <a:gd name="T7" fmla="*/ 42794710 h 133"/>
                <a:gd name="T8" fmla="*/ 108483301 w 154"/>
                <a:gd name="T9" fmla="*/ 101638310 h 133"/>
                <a:gd name="T10" fmla="*/ 97879032 w 154"/>
                <a:gd name="T11" fmla="*/ 101638310 h 133"/>
                <a:gd name="T12" fmla="*/ 29364071 w 154"/>
                <a:gd name="T13" fmla="*/ 25218686 h 133"/>
                <a:gd name="T14" fmla="*/ 28548427 w 154"/>
                <a:gd name="T15" fmla="*/ 25218686 h 133"/>
                <a:gd name="T16" fmla="*/ 28548427 w 154"/>
                <a:gd name="T17" fmla="*/ 57314718 h 133"/>
                <a:gd name="T18" fmla="*/ 30179714 w 154"/>
                <a:gd name="T19" fmla="*/ 84061412 h 133"/>
                <a:gd name="T20" fmla="*/ 48123872 w 154"/>
                <a:gd name="T21" fmla="*/ 93996523 h 133"/>
                <a:gd name="T22" fmla="*/ 48123872 w 154"/>
                <a:gd name="T23" fmla="*/ 100873869 h 133"/>
                <a:gd name="T24" fmla="*/ 2446931 w 154"/>
                <a:gd name="T25" fmla="*/ 100873869 h 133"/>
                <a:gd name="T26" fmla="*/ 2446931 w 154"/>
                <a:gd name="T27" fmla="*/ 93996523 h 133"/>
                <a:gd name="T28" fmla="*/ 17944158 w 154"/>
                <a:gd name="T29" fmla="*/ 84825853 h 133"/>
                <a:gd name="T30" fmla="*/ 19575445 w 154"/>
                <a:gd name="T31" fmla="*/ 57314718 h 133"/>
                <a:gd name="T32" fmla="*/ 19575445 w 154"/>
                <a:gd name="T33" fmla="*/ 28275576 h 133"/>
                <a:gd name="T34" fmla="*/ 0 w 154"/>
                <a:gd name="T35" fmla="*/ 6877346 h 133"/>
                <a:gd name="T36" fmla="*/ 0 w 154"/>
                <a:gd name="T37" fmla="*/ 0 h 133"/>
                <a:gd name="T38" fmla="*/ 37520506 w 154"/>
                <a:gd name="T39" fmla="*/ 0 h 133"/>
                <a:gd name="T40" fmla="*/ 98694676 w 154"/>
                <a:gd name="T41" fmla="*/ 65720947 h 133"/>
                <a:gd name="T42" fmla="*/ 99510319 w 154"/>
                <a:gd name="T43" fmla="*/ 65720947 h 133"/>
                <a:gd name="T44" fmla="*/ 99510319 w 154"/>
                <a:gd name="T45" fmla="*/ 43559151 h 133"/>
                <a:gd name="T46" fmla="*/ 97879032 w 154"/>
                <a:gd name="T47" fmla="*/ 16048016 h 133"/>
                <a:gd name="T48" fmla="*/ 79934874 w 154"/>
                <a:gd name="T49" fmla="*/ 6877346 h 133"/>
                <a:gd name="T50" fmla="*/ 79934874 w 154"/>
                <a:gd name="T51" fmla="*/ 0 h 133"/>
                <a:gd name="T52" fmla="*/ 125611816 w 154"/>
                <a:gd name="T53" fmla="*/ 0 h 133"/>
                <a:gd name="T54" fmla="*/ 125611816 w 154"/>
                <a:gd name="T55" fmla="*/ 6877346 h 13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54" h="133">
                  <a:moveTo>
                    <a:pt x="154" y="9"/>
                  </a:moveTo>
                  <a:lnTo>
                    <a:pt x="154" y="9"/>
                  </a:lnTo>
                  <a:cubicBezTo>
                    <a:pt x="142" y="9"/>
                    <a:pt x="136" y="12"/>
                    <a:pt x="135" y="21"/>
                  </a:cubicBezTo>
                  <a:cubicBezTo>
                    <a:pt x="134" y="28"/>
                    <a:pt x="133" y="38"/>
                    <a:pt x="133" y="56"/>
                  </a:cubicBezTo>
                  <a:lnTo>
                    <a:pt x="133" y="133"/>
                  </a:lnTo>
                  <a:lnTo>
                    <a:pt x="120" y="1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75"/>
                  </a:lnTo>
                  <a:cubicBezTo>
                    <a:pt x="35" y="95"/>
                    <a:pt x="36" y="104"/>
                    <a:pt x="37" y="110"/>
                  </a:cubicBezTo>
                  <a:cubicBezTo>
                    <a:pt x="38" y="119"/>
                    <a:pt x="44" y="122"/>
                    <a:pt x="59" y="123"/>
                  </a:cubicBezTo>
                  <a:lnTo>
                    <a:pt x="59" y="132"/>
                  </a:lnTo>
                  <a:lnTo>
                    <a:pt x="3" y="132"/>
                  </a:lnTo>
                  <a:lnTo>
                    <a:pt x="3" y="123"/>
                  </a:lnTo>
                  <a:cubicBezTo>
                    <a:pt x="15" y="122"/>
                    <a:pt x="21" y="119"/>
                    <a:pt x="22" y="111"/>
                  </a:cubicBezTo>
                  <a:cubicBezTo>
                    <a:pt x="23" y="104"/>
                    <a:pt x="24" y="95"/>
                    <a:pt x="24" y="75"/>
                  </a:cubicBezTo>
                  <a:lnTo>
                    <a:pt x="24" y="37"/>
                  </a:lnTo>
                  <a:cubicBezTo>
                    <a:pt x="24" y="14"/>
                    <a:pt x="19" y="10"/>
                    <a:pt x="0" y="9"/>
                  </a:cubicBezTo>
                  <a:lnTo>
                    <a:pt x="0" y="0"/>
                  </a:lnTo>
                  <a:lnTo>
                    <a:pt x="46" y="0"/>
                  </a:lnTo>
                  <a:lnTo>
                    <a:pt x="121" y="86"/>
                  </a:lnTo>
                  <a:lnTo>
                    <a:pt x="122" y="86"/>
                  </a:lnTo>
                  <a:lnTo>
                    <a:pt x="122" y="57"/>
                  </a:lnTo>
                  <a:cubicBezTo>
                    <a:pt x="122" y="38"/>
                    <a:pt x="121" y="28"/>
                    <a:pt x="120" y="21"/>
                  </a:cubicBezTo>
                  <a:cubicBezTo>
                    <a:pt x="119" y="12"/>
                    <a:pt x="114" y="10"/>
                    <a:pt x="98" y="9"/>
                  </a:cubicBezTo>
                  <a:lnTo>
                    <a:pt x="98" y="0"/>
                  </a:lnTo>
                  <a:lnTo>
                    <a:pt x="154" y="0"/>
                  </a:lnTo>
                  <a:lnTo>
                    <a:pt x="154" y="9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5AA32823-E57C-4BC5-929F-B0843F4A24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9730" y="224228"/>
              <a:ext cx="153702" cy="166620"/>
            </a:xfrm>
            <a:custGeom>
              <a:avLst/>
              <a:gdLst>
                <a:gd name="T0" fmla="*/ 138937567 w 170"/>
                <a:gd name="T1" fmla="*/ 105944158 h 190"/>
                <a:gd name="T2" fmla="*/ 138937567 w 170"/>
                <a:gd name="T3" fmla="*/ 105944158 h 190"/>
                <a:gd name="T4" fmla="*/ 126678476 w 170"/>
                <a:gd name="T5" fmla="*/ 139723683 h 190"/>
                <a:gd name="T6" fmla="*/ 84179873 w 170"/>
                <a:gd name="T7" fmla="*/ 145865335 h 190"/>
                <a:gd name="T8" fmla="*/ 0 w 170"/>
                <a:gd name="T9" fmla="*/ 74467862 h 190"/>
                <a:gd name="T10" fmla="*/ 89083871 w 170"/>
                <a:gd name="T11" fmla="*/ 0 h 190"/>
                <a:gd name="T12" fmla="*/ 129947808 w 170"/>
                <a:gd name="T13" fmla="*/ 5373617 h 190"/>
                <a:gd name="T14" fmla="*/ 135668235 w 170"/>
                <a:gd name="T15" fmla="*/ 39921178 h 190"/>
                <a:gd name="T16" fmla="*/ 127495809 w 170"/>
                <a:gd name="T17" fmla="*/ 41456371 h 190"/>
                <a:gd name="T18" fmla="*/ 84179873 w 170"/>
                <a:gd name="T19" fmla="*/ 8444881 h 190"/>
                <a:gd name="T20" fmla="*/ 30239512 w 170"/>
                <a:gd name="T21" fmla="*/ 69861403 h 190"/>
                <a:gd name="T22" fmla="*/ 86631872 w 170"/>
                <a:gd name="T23" fmla="*/ 136652419 h 190"/>
                <a:gd name="T24" fmla="*/ 131582474 w 170"/>
                <a:gd name="T25" fmla="*/ 103640929 h 190"/>
                <a:gd name="T26" fmla="*/ 138937567 w 170"/>
                <a:gd name="T27" fmla="*/ 105944158 h 19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70" h="190">
                  <a:moveTo>
                    <a:pt x="170" y="138"/>
                  </a:moveTo>
                  <a:lnTo>
                    <a:pt x="170" y="138"/>
                  </a:lnTo>
                  <a:cubicBezTo>
                    <a:pt x="167" y="152"/>
                    <a:pt x="159" y="173"/>
                    <a:pt x="155" y="182"/>
                  </a:cubicBezTo>
                  <a:cubicBezTo>
                    <a:pt x="147" y="184"/>
                    <a:pt x="122" y="190"/>
                    <a:pt x="103" y="190"/>
                  </a:cubicBezTo>
                  <a:cubicBezTo>
                    <a:pt x="30" y="190"/>
                    <a:pt x="0" y="141"/>
                    <a:pt x="0" y="97"/>
                  </a:cubicBezTo>
                  <a:cubicBezTo>
                    <a:pt x="0" y="39"/>
                    <a:pt x="44" y="0"/>
                    <a:pt x="109" y="0"/>
                  </a:cubicBezTo>
                  <a:cubicBezTo>
                    <a:pt x="132" y="0"/>
                    <a:pt x="152" y="6"/>
                    <a:pt x="159" y="7"/>
                  </a:cubicBezTo>
                  <a:cubicBezTo>
                    <a:pt x="162" y="23"/>
                    <a:pt x="164" y="35"/>
                    <a:pt x="166" y="52"/>
                  </a:cubicBezTo>
                  <a:lnTo>
                    <a:pt x="156" y="54"/>
                  </a:lnTo>
                  <a:cubicBezTo>
                    <a:pt x="148" y="22"/>
                    <a:pt x="128" y="11"/>
                    <a:pt x="103" y="11"/>
                  </a:cubicBezTo>
                  <a:cubicBezTo>
                    <a:pt x="60" y="11"/>
                    <a:pt x="37" y="50"/>
                    <a:pt x="37" y="91"/>
                  </a:cubicBezTo>
                  <a:cubicBezTo>
                    <a:pt x="37" y="143"/>
                    <a:pt x="66" y="178"/>
                    <a:pt x="106" y="178"/>
                  </a:cubicBezTo>
                  <a:cubicBezTo>
                    <a:pt x="131" y="178"/>
                    <a:pt x="147" y="163"/>
                    <a:pt x="161" y="135"/>
                  </a:cubicBezTo>
                  <a:lnTo>
                    <a:pt x="170" y="138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72E3C7F6-3FAA-42B1-8B41-5C95118047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41833" y="268033"/>
              <a:ext cx="132102" cy="121515"/>
            </a:xfrm>
            <a:custGeom>
              <a:avLst/>
              <a:gdLst>
                <a:gd name="T0" fmla="*/ 119507070 w 146"/>
                <a:gd name="T1" fmla="*/ 51835719 h 139"/>
                <a:gd name="T2" fmla="*/ 119507070 w 146"/>
                <a:gd name="T3" fmla="*/ 51835719 h 139"/>
                <a:gd name="T4" fmla="*/ 59753535 w 146"/>
                <a:gd name="T5" fmla="*/ 105957717 h 139"/>
                <a:gd name="T6" fmla="*/ 0 w 146"/>
                <a:gd name="T7" fmla="*/ 54884673 h 139"/>
                <a:gd name="T8" fmla="*/ 59753535 w 146"/>
                <a:gd name="T9" fmla="*/ 0 h 139"/>
                <a:gd name="T10" fmla="*/ 119507070 w 146"/>
                <a:gd name="T11" fmla="*/ 51835719 h 139"/>
                <a:gd name="T12" fmla="*/ 28648943 w 146"/>
                <a:gd name="T13" fmla="*/ 50311242 h 139"/>
                <a:gd name="T14" fmla="*/ 28648943 w 146"/>
                <a:gd name="T15" fmla="*/ 50311242 h 139"/>
                <a:gd name="T16" fmla="*/ 62209184 w 146"/>
                <a:gd name="T17" fmla="*/ 98334458 h 139"/>
                <a:gd name="T18" fmla="*/ 90858127 w 146"/>
                <a:gd name="T19" fmla="*/ 56409151 h 139"/>
                <a:gd name="T20" fmla="*/ 58116737 w 146"/>
                <a:gd name="T21" fmla="*/ 7623260 h 139"/>
                <a:gd name="T22" fmla="*/ 28648943 w 146"/>
                <a:gd name="T23" fmla="*/ 50311242 h 13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46" h="139">
                  <a:moveTo>
                    <a:pt x="146" y="68"/>
                  </a:moveTo>
                  <a:lnTo>
                    <a:pt x="146" y="68"/>
                  </a:lnTo>
                  <a:cubicBezTo>
                    <a:pt x="146" y="115"/>
                    <a:pt x="111" y="139"/>
                    <a:pt x="73" y="139"/>
                  </a:cubicBezTo>
                  <a:cubicBezTo>
                    <a:pt x="25" y="139"/>
                    <a:pt x="0" y="105"/>
                    <a:pt x="0" y="72"/>
                  </a:cubicBezTo>
                  <a:cubicBezTo>
                    <a:pt x="0" y="23"/>
                    <a:pt x="39" y="0"/>
                    <a:pt x="73" y="0"/>
                  </a:cubicBezTo>
                  <a:cubicBezTo>
                    <a:pt x="118" y="0"/>
                    <a:pt x="146" y="30"/>
                    <a:pt x="146" y="68"/>
                  </a:cubicBezTo>
                  <a:close/>
                  <a:moveTo>
                    <a:pt x="35" y="66"/>
                  </a:moveTo>
                  <a:lnTo>
                    <a:pt x="35" y="66"/>
                  </a:lnTo>
                  <a:cubicBezTo>
                    <a:pt x="35" y="104"/>
                    <a:pt x="52" y="129"/>
                    <a:pt x="76" y="129"/>
                  </a:cubicBezTo>
                  <a:cubicBezTo>
                    <a:pt x="94" y="129"/>
                    <a:pt x="111" y="114"/>
                    <a:pt x="111" y="74"/>
                  </a:cubicBezTo>
                  <a:cubicBezTo>
                    <a:pt x="111" y="42"/>
                    <a:pt x="97" y="10"/>
                    <a:pt x="71" y="10"/>
                  </a:cubicBezTo>
                  <a:cubicBezTo>
                    <a:pt x="52" y="10"/>
                    <a:pt x="35" y="30"/>
                    <a:pt x="35" y="66"/>
                  </a:cubicBez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6B9B8B4B-0FD8-47A4-B7CB-969621D15F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7935" y="271234"/>
              <a:ext cx="108602" cy="115214"/>
            </a:xfrm>
            <a:custGeom>
              <a:avLst/>
              <a:gdLst>
                <a:gd name="T0" fmla="*/ 98271235 w 120"/>
                <a:gd name="T1" fmla="*/ 71708302 h 131"/>
                <a:gd name="T2" fmla="*/ 98271235 w 120"/>
                <a:gd name="T3" fmla="*/ 71708302 h 131"/>
                <a:gd name="T4" fmla="*/ 91719819 w 120"/>
                <a:gd name="T5" fmla="*/ 101008563 h 131"/>
                <a:gd name="T6" fmla="*/ 0 w 120"/>
                <a:gd name="T7" fmla="*/ 101008563 h 131"/>
                <a:gd name="T8" fmla="*/ 0 w 120"/>
                <a:gd name="T9" fmla="*/ 94840041 h 131"/>
                <a:gd name="T10" fmla="*/ 17197127 w 120"/>
                <a:gd name="T11" fmla="*/ 77106089 h 131"/>
                <a:gd name="T12" fmla="*/ 17197127 w 120"/>
                <a:gd name="T13" fmla="*/ 23131739 h 131"/>
                <a:gd name="T14" fmla="*/ 1638080 w 120"/>
                <a:gd name="T15" fmla="*/ 6939258 h 131"/>
                <a:gd name="T16" fmla="*/ 1638080 w 120"/>
                <a:gd name="T17" fmla="*/ 0 h 131"/>
                <a:gd name="T18" fmla="*/ 59781781 w 120"/>
                <a:gd name="T19" fmla="*/ 0 h 131"/>
                <a:gd name="T20" fmla="*/ 59781781 w 120"/>
                <a:gd name="T21" fmla="*/ 6939258 h 131"/>
                <a:gd name="T22" fmla="*/ 42584654 w 120"/>
                <a:gd name="T23" fmla="*/ 23902474 h 131"/>
                <a:gd name="T24" fmla="*/ 42584654 w 120"/>
                <a:gd name="T25" fmla="*/ 78647560 h 131"/>
                <a:gd name="T26" fmla="*/ 46678950 w 120"/>
                <a:gd name="T27" fmla="*/ 91756219 h 131"/>
                <a:gd name="T28" fmla="*/ 63057036 w 120"/>
                <a:gd name="T29" fmla="*/ 93297690 h 131"/>
                <a:gd name="T30" fmla="*/ 81893148 w 120"/>
                <a:gd name="T31" fmla="*/ 87900783 h 131"/>
                <a:gd name="T32" fmla="*/ 90900779 w 120"/>
                <a:gd name="T33" fmla="*/ 70165952 h 131"/>
                <a:gd name="T34" fmla="*/ 98271235 w 120"/>
                <a:gd name="T35" fmla="*/ 71708302 h 13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0" h="131">
                  <a:moveTo>
                    <a:pt x="120" y="93"/>
                  </a:moveTo>
                  <a:lnTo>
                    <a:pt x="120" y="93"/>
                  </a:lnTo>
                  <a:cubicBezTo>
                    <a:pt x="118" y="102"/>
                    <a:pt x="114" y="124"/>
                    <a:pt x="112" y="131"/>
                  </a:cubicBezTo>
                  <a:lnTo>
                    <a:pt x="0" y="131"/>
                  </a:lnTo>
                  <a:lnTo>
                    <a:pt x="0" y="123"/>
                  </a:lnTo>
                  <a:cubicBezTo>
                    <a:pt x="19" y="121"/>
                    <a:pt x="21" y="120"/>
                    <a:pt x="21" y="100"/>
                  </a:cubicBezTo>
                  <a:lnTo>
                    <a:pt x="21" y="30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73" y="0"/>
                  </a:lnTo>
                  <a:lnTo>
                    <a:pt x="73" y="9"/>
                  </a:lnTo>
                  <a:cubicBezTo>
                    <a:pt x="54" y="10"/>
                    <a:pt x="52" y="11"/>
                    <a:pt x="52" y="31"/>
                  </a:cubicBezTo>
                  <a:lnTo>
                    <a:pt x="52" y="102"/>
                  </a:lnTo>
                  <a:cubicBezTo>
                    <a:pt x="52" y="112"/>
                    <a:pt x="53" y="116"/>
                    <a:pt x="57" y="119"/>
                  </a:cubicBezTo>
                  <a:cubicBezTo>
                    <a:pt x="61" y="121"/>
                    <a:pt x="68" y="121"/>
                    <a:pt x="77" y="121"/>
                  </a:cubicBezTo>
                  <a:cubicBezTo>
                    <a:pt x="87" y="121"/>
                    <a:pt x="95" y="120"/>
                    <a:pt x="100" y="114"/>
                  </a:cubicBezTo>
                  <a:cubicBezTo>
                    <a:pt x="104" y="109"/>
                    <a:pt x="107" y="102"/>
                    <a:pt x="111" y="9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F5E5DE8B-B183-4920-BF40-4EFF094195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4937" y="271234"/>
              <a:ext cx="107902" cy="115214"/>
            </a:xfrm>
            <a:custGeom>
              <a:avLst/>
              <a:gdLst>
                <a:gd name="T0" fmla="*/ 97066841 w 120"/>
                <a:gd name="T1" fmla="*/ 71708302 h 131"/>
                <a:gd name="T2" fmla="*/ 97066841 w 120"/>
                <a:gd name="T3" fmla="*/ 71708302 h 131"/>
                <a:gd name="T4" fmla="*/ 90595418 w 120"/>
                <a:gd name="T5" fmla="*/ 101008563 h 131"/>
                <a:gd name="T6" fmla="*/ 0 w 120"/>
                <a:gd name="T7" fmla="*/ 101008563 h 131"/>
                <a:gd name="T8" fmla="*/ 0 w 120"/>
                <a:gd name="T9" fmla="*/ 94840041 h 131"/>
                <a:gd name="T10" fmla="*/ 16986472 w 120"/>
                <a:gd name="T11" fmla="*/ 77106089 h 131"/>
                <a:gd name="T12" fmla="*/ 16986472 w 120"/>
                <a:gd name="T13" fmla="*/ 23131739 h 131"/>
                <a:gd name="T14" fmla="*/ 1617631 w 120"/>
                <a:gd name="T15" fmla="*/ 6939258 h 131"/>
                <a:gd name="T16" fmla="*/ 1617631 w 120"/>
                <a:gd name="T17" fmla="*/ 0 h 131"/>
                <a:gd name="T18" fmla="*/ 59049370 w 120"/>
                <a:gd name="T19" fmla="*/ 0 h 131"/>
                <a:gd name="T20" fmla="*/ 59049370 w 120"/>
                <a:gd name="T21" fmla="*/ 6939258 h 131"/>
                <a:gd name="T22" fmla="*/ 42061998 w 120"/>
                <a:gd name="T23" fmla="*/ 23902474 h 131"/>
                <a:gd name="T24" fmla="*/ 42061998 w 120"/>
                <a:gd name="T25" fmla="*/ 78647560 h 131"/>
                <a:gd name="T26" fmla="*/ 46106525 w 120"/>
                <a:gd name="T27" fmla="*/ 91756219 h 131"/>
                <a:gd name="T28" fmla="*/ 62284631 w 120"/>
                <a:gd name="T29" fmla="*/ 93297690 h 131"/>
                <a:gd name="T30" fmla="*/ 80888734 w 120"/>
                <a:gd name="T31" fmla="*/ 87900783 h 131"/>
                <a:gd name="T32" fmla="*/ 89787053 w 120"/>
                <a:gd name="T33" fmla="*/ 70165952 h 131"/>
                <a:gd name="T34" fmla="*/ 97066841 w 120"/>
                <a:gd name="T35" fmla="*/ 71708302 h 13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0" h="131">
                  <a:moveTo>
                    <a:pt x="120" y="93"/>
                  </a:moveTo>
                  <a:lnTo>
                    <a:pt x="120" y="93"/>
                  </a:lnTo>
                  <a:cubicBezTo>
                    <a:pt x="118" y="102"/>
                    <a:pt x="114" y="124"/>
                    <a:pt x="112" y="131"/>
                  </a:cubicBezTo>
                  <a:lnTo>
                    <a:pt x="0" y="131"/>
                  </a:lnTo>
                  <a:lnTo>
                    <a:pt x="0" y="123"/>
                  </a:lnTo>
                  <a:cubicBezTo>
                    <a:pt x="20" y="121"/>
                    <a:pt x="21" y="120"/>
                    <a:pt x="21" y="100"/>
                  </a:cubicBezTo>
                  <a:lnTo>
                    <a:pt x="21" y="30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73" y="0"/>
                  </a:lnTo>
                  <a:lnTo>
                    <a:pt x="73" y="9"/>
                  </a:lnTo>
                  <a:cubicBezTo>
                    <a:pt x="54" y="10"/>
                    <a:pt x="52" y="11"/>
                    <a:pt x="52" y="31"/>
                  </a:cubicBezTo>
                  <a:lnTo>
                    <a:pt x="52" y="102"/>
                  </a:lnTo>
                  <a:cubicBezTo>
                    <a:pt x="52" y="112"/>
                    <a:pt x="54" y="116"/>
                    <a:pt x="57" y="119"/>
                  </a:cubicBezTo>
                  <a:cubicBezTo>
                    <a:pt x="61" y="121"/>
                    <a:pt x="68" y="121"/>
                    <a:pt x="77" y="121"/>
                  </a:cubicBezTo>
                  <a:cubicBezTo>
                    <a:pt x="88" y="121"/>
                    <a:pt x="95" y="120"/>
                    <a:pt x="100" y="114"/>
                  </a:cubicBezTo>
                  <a:cubicBezTo>
                    <a:pt x="104" y="109"/>
                    <a:pt x="107" y="102"/>
                    <a:pt x="111" y="9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867108F6-D940-4514-8525-24DE678A52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6838" y="271234"/>
              <a:ext cx="109902" cy="115814"/>
            </a:xfrm>
            <a:custGeom>
              <a:avLst/>
              <a:gdLst>
                <a:gd name="T0" fmla="*/ 98961346 w 122"/>
                <a:gd name="T1" fmla="*/ 72921161 h 132"/>
                <a:gd name="T2" fmla="*/ 98961346 w 122"/>
                <a:gd name="T3" fmla="*/ 72921161 h 132"/>
                <a:gd name="T4" fmla="*/ 93283376 w 122"/>
                <a:gd name="T5" fmla="*/ 101322495 h 132"/>
                <a:gd name="T6" fmla="*/ 0 w 122"/>
                <a:gd name="T7" fmla="*/ 101322495 h 132"/>
                <a:gd name="T8" fmla="*/ 0 w 122"/>
                <a:gd name="T9" fmla="*/ 94413944 h 132"/>
                <a:gd name="T10" fmla="*/ 17033909 w 122"/>
                <a:gd name="T11" fmla="*/ 76759440 h 132"/>
                <a:gd name="T12" fmla="*/ 17033909 w 122"/>
                <a:gd name="T13" fmla="*/ 23795049 h 132"/>
                <a:gd name="T14" fmla="*/ 1622406 w 122"/>
                <a:gd name="T15" fmla="*/ 6908551 h 132"/>
                <a:gd name="T16" fmla="*/ 1622406 w 122"/>
                <a:gd name="T17" fmla="*/ 0 h 132"/>
                <a:gd name="T18" fmla="*/ 89227812 w 122"/>
                <a:gd name="T19" fmla="*/ 0 h 132"/>
                <a:gd name="T20" fmla="*/ 90849317 w 122"/>
                <a:gd name="T21" fmla="*/ 25331062 h 132"/>
                <a:gd name="T22" fmla="*/ 83548942 w 122"/>
                <a:gd name="T23" fmla="*/ 25331062 h 132"/>
                <a:gd name="T24" fmla="*/ 77060220 w 122"/>
                <a:gd name="T25" fmla="*/ 13049096 h 132"/>
                <a:gd name="T26" fmla="*/ 58403004 w 122"/>
                <a:gd name="T27" fmla="*/ 8443687 h 132"/>
                <a:gd name="T28" fmla="*/ 48669470 w 122"/>
                <a:gd name="T29" fmla="*/ 8443687 h 132"/>
                <a:gd name="T30" fmla="*/ 42179847 w 122"/>
                <a:gd name="T31" fmla="*/ 14584232 h 132"/>
                <a:gd name="T32" fmla="*/ 42179847 w 122"/>
                <a:gd name="T33" fmla="*/ 43752696 h 132"/>
                <a:gd name="T34" fmla="*/ 56781499 w 122"/>
                <a:gd name="T35" fmla="*/ 43752696 h 132"/>
                <a:gd name="T36" fmla="*/ 73004656 w 122"/>
                <a:gd name="T37" fmla="*/ 32238737 h 132"/>
                <a:gd name="T38" fmla="*/ 80305031 w 122"/>
                <a:gd name="T39" fmla="*/ 32238737 h 132"/>
                <a:gd name="T40" fmla="*/ 80305031 w 122"/>
                <a:gd name="T41" fmla="*/ 65245480 h 132"/>
                <a:gd name="T42" fmla="*/ 73004656 w 122"/>
                <a:gd name="T43" fmla="*/ 65245480 h 132"/>
                <a:gd name="T44" fmla="*/ 56781499 w 122"/>
                <a:gd name="T45" fmla="*/ 52964390 h 132"/>
                <a:gd name="T46" fmla="*/ 42179847 w 122"/>
                <a:gd name="T47" fmla="*/ 52964390 h 132"/>
                <a:gd name="T48" fmla="*/ 42179847 w 122"/>
                <a:gd name="T49" fmla="*/ 75992310 h 132"/>
                <a:gd name="T50" fmla="*/ 46236312 w 122"/>
                <a:gd name="T51" fmla="*/ 90576542 h 132"/>
                <a:gd name="T52" fmla="*/ 63270221 w 122"/>
                <a:gd name="T53" fmla="*/ 92878808 h 132"/>
                <a:gd name="T54" fmla="*/ 82738189 w 122"/>
                <a:gd name="T55" fmla="*/ 87505393 h 132"/>
                <a:gd name="T56" fmla="*/ 92471723 w 122"/>
                <a:gd name="T57" fmla="*/ 72154031 h 132"/>
                <a:gd name="T58" fmla="*/ 98961346 w 122"/>
                <a:gd name="T59" fmla="*/ 72921161 h 13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22" h="132">
                  <a:moveTo>
                    <a:pt x="122" y="95"/>
                  </a:moveTo>
                  <a:lnTo>
                    <a:pt x="122" y="95"/>
                  </a:lnTo>
                  <a:cubicBezTo>
                    <a:pt x="121" y="105"/>
                    <a:pt x="117" y="126"/>
                    <a:pt x="115" y="132"/>
                  </a:cubicBezTo>
                  <a:lnTo>
                    <a:pt x="0" y="132"/>
                  </a:lnTo>
                  <a:lnTo>
                    <a:pt x="0" y="123"/>
                  </a:lnTo>
                  <a:cubicBezTo>
                    <a:pt x="19" y="121"/>
                    <a:pt x="21" y="120"/>
                    <a:pt x="21" y="100"/>
                  </a:cubicBezTo>
                  <a:lnTo>
                    <a:pt x="21" y="31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110" y="0"/>
                  </a:lnTo>
                  <a:cubicBezTo>
                    <a:pt x="110" y="6"/>
                    <a:pt x="111" y="19"/>
                    <a:pt x="112" y="33"/>
                  </a:cubicBezTo>
                  <a:lnTo>
                    <a:pt x="103" y="33"/>
                  </a:lnTo>
                  <a:cubicBezTo>
                    <a:pt x="100" y="25"/>
                    <a:pt x="98" y="21"/>
                    <a:pt x="95" y="17"/>
                  </a:cubicBezTo>
                  <a:cubicBezTo>
                    <a:pt x="91" y="12"/>
                    <a:pt x="86" y="11"/>
                    <a:pt x="72" y="11"/>
                  </a:cubicBezTo>
                  <a:lnTo>
                    <a:pt x="60" y="11"/>
                  </a:lnTo>
                  <a:cubicBezTo>
                    <a:pt x="53" y="11"/>
                    <a:pt x="52" y="11"/>
                    <a:pt x="52" y="19"/>
                  </a:cubicBezTo>
                  <a:lnTo>
                    <a:pt x="52" y="57"/>
                  </a:lnTo>
                  <a:lnTo>
                    <a:pt x="70" y="57"/>
                  </a:lnTo>
                  <a:cubicBezTo>
                    <a:pt x="86" y="57"/>
                    <a:pt x="88" y="55"/>
                    <a:pt x="90" y="42"/>
                  </a:cubicBezTo>
                  <a:lnTo>
                    <a:pt x="99" y="42"/>
                  </a:lnTo>
                  <a:lnTo>
                    <a:pt x="99" y="85"/>
                  </a:lnTo>
                  <a:lnTo>
                    <a:pt x="90" y="85"/>
                  </a:lnTo>
                  <a:cubicBezTo>
                    <a:pt x="88" y="72"/>
                    <a:pt x="86" y="69"/>
                    <a:pt x="70" y="69"/>
                  </a:cubicBezTo>
                  <a:lnTo>
                    <a:pt x="52" y="69"/>
                  </a:lnTo>
                  <a:lnTo>
                    <a:pt x="52" y="99"/>
                  </a:lnTo>
                  <a:cubicBezTo>
                    <a:pt x="52" y="111"/>
                    <a:pt x="53" y="116"/>
                    <a:pt x="57" y="118"/>
                  </a:cubicBezTo>
                  <a:cubicBezTo>
                    <a:pt x="60" y="120"/>
                    <a:pt x="67" y="121"/>
                    <a:pt x="78" y="121"/>
                  </a:cubicBezTo>
                  <a:cubicBezTo>
                    <a:pt x="90" y="121"/>
                    <a:pt x="97" y="119"/>
                    <a:pt x="102" y="114"/>
                  </a:cubicBezTo>
                  <a:cubicBezTo>
                    <a:pt x="106" y="110"/>
                    <a:pt x="110" y="104"/>
                    <a:pt x="114" y="94"/>
                  </a:cubicBezTo>
                  <a:lnTo>
                    <a:pt x="122" y="95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933DEF46-D17D-474F-B0F5-8E9F686C06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740" y="268033"/>
              <a:ext cx="128302" cy="121515"/>
            </a:xfrm>
            <a:custGeom>
              <a:avLst/>
              <a:gdLst>
                <a:gd name="T0" fmla="*/ 115896462 w 142"/>
                <a:gd name="T1" fmla="*/ 60220780 h 139"/>
                <a:gd name="T2" fmla="*/ 115896462 w 142"/>
                <a:gd name="T3" fmla="*/ 60220780 h 139"/>
                <a:gd name="T4" fmla="*/ 106102140 w 142"/>
                <a:gd name="T5" fmla="*/ 73179273 h 139"/>
                <a:gd name="T6" fmla="*/ 106102140 w 142"/>
                <a:gd name="T7" fmla="*/ 86138640 h 139"/>
                <a:gd name="T8" fmla="*/ 106918936 w 142"/>
                <a:gd name="T9" fmla="*/ 99859808 h 139"/>
                <a:gd name="T10" fmla="*/ 65293972 w 142"/>
                <a:gd name="T11" fmla="*/ 105957717 h 139"/>
                <a:gd name="T12" fmla="*/ 0 w 142"/>
                <a:gd name="T13" fmla="*/ 54884673 h 139"/>
                <a:gd name="T14" fmla="*/ 69374337 w 142"/>
                <a:gd name="T15" fmla="*/ 0 h 139"/>
                <a:gd name="T16" fmla="*/ 103653559 w 142"/>
                <a:gd name="T17" fmla="*/ 5336107 h 139"/>
                <a:gd name="T18" fmla="*/ 106102140 w 142"/>
                <a:gd name="T19" fmla="*/ 33540246 h 139"/>
                <a:gd name="T20" fmla="*/ 98756399 w 142"/>
                <a:gd name="T21" fmla="*/ 33540246 h 139"/>
                <a:gd name="T22" fmla="*/ 65293972 w 142"/>
                <a:gd name="T23" fmla="*/ 7623260 h 139"/>
                <a:gd name="T24" fmla="*/ 28566169 w 142"/>
                <a:gd name="T25" fmla="*/ 51073044 h 139"/>
                <a:gd name="T26" fmla="*/ 67742552 w 142"/>
                <a:gd name="T27" fmla="*/ 98334458 h 139"/>
                <a:gd name="T28" fmla="*/ 79984551 w 142"/>
                <a:gd name="T29" fmla="*/ 87663117 h 139"/>
                <a:gd name="T30" fmla="*/ 79984551 w 142"/>
                <a:gd name="T31" fmla="*/ 73179273 h 139"/>
                <a:gd name="T32" fmla="*/ 62029499 w 142"/>
                <a:gd name="T33" fmla="*/ 60220780 h 139"/>
                <a:gd name="T34" fmla="*/ 62029499 w 142"/>
                <a:gd name="T35" fmla="*/ 54121998 h 139"/>
                <a:gd name="T36" fmla="*/ 115896462 w 142"/>
                <a:gd name="T37" fmla="*/ 54121998 h 139"/>
                <a:gd name="T38" fmla="*/ 115896462 w 142"/>
                <a:gd name="T39" fmla="*/ 60220780 h 1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42" h="139">
                  <a:moveTo>
                    <a:pt x="142" y="79"/>
                  </a:moveTo>
                  <a:lnTo>
                    <a:pt x="142" y="79"/>
                  </a:lnTo>
                  <a:cubicBezTo>
                    <a:pt x="131" y="81"/>
                    <a:pt x="130" y="82"/>
                    <a:pt x="130" y="96"/>
                  </a:cubicBezTo>
                  <a:lnTo>
                    <a:pt x="130" y="113"/>
                  </a:lnTo>
                  <a:cubicBezTo>
                    <a:pt x="130" y="120"/>
                    <a:pt x="130" y="126"/>
                    <a:pt x="131" y="131"/>
                  </a:cubicBezTo>
                  <a:cubicBezTo>
                    <a:pt x="117" y="134"/>
                    <a:pt x="99" y="139"/>
                    <a:pt x="80" y="139"/>
                  </a:cubicBezTo>
                  <a:cubicBezTo>
                    <a:pt x="31" y="139"/>
                    <a:pt x="0" y="112"/>
                    <a:pt x="0" y="72"/>
                  </a:cubicBezTo>
                  <a:cubicBezTo>
                    <a:pt x="0" y="24"/>
                    <a:pt x="39" y="0"/>
                    <a:pt x="85" y="0"/>
                  </a:cubicBezTo>
                  <a:cubicBezTo>
                    <a:pt x="103" y="0"/>
                    <a:pt x="119" y="4"/>
                    <a:pt x="127" y="7"/>
                  </a:cubicBezTo>
                  <a:cubicBezTo>
                    <a:pt x="127" y="13"/>
                    <a:pt x="128" y="25"/>
                    <a:pt x="130" y="44"/>
                  </a:cubicBezTo>
                  <a:lnTo>
                    <a:pt x="121" y="44"/>
                  </a:lnTo>
                  <a:cubicBezTo>
                    <a:pt x="114" y="18"/>
                    <a:pt x="98" y="10"/>
                    <a:pt x="80" y="10"/>
                  </a:cubicBezTo>
                  <a:cubicBezTo>
                    <a:pt x="57" y="10"/>
                    <a:pt x="35" y="29"/>
                    <a:pt x="35" y="67"/>
                  </a:cubicBezTo>
                  <a:cubicBezTo>
                    <a:pt x="35" y="99"/>
                    <a:pt x="52" y="129"/>
                    <a:pt x="83" y="129"/>
                  </a:cubicBezTo>
                  <a:cubicBezTo>
                    <a:pt x="91" y="129"/>
                    <a:pt x="98" y="126"/>
                    <a:pt x="98" y="115"/>
                  </a:cubicBezTo>
                  <a:lnTo>
                    <a:pt x="98" y="96"/>
                  </a:lnTo>
                  <a:cubicBezTo>
                    <a:pt x="98" y="82"/>
                    <a:pt x="97" y="81"/>
                    <a:pt x="76" y="79"/>
                  </a:cubicBezTo>
                  <a:lnTo>
                    <a:pt x="76" y="71"/>
                  </a:lnTo>
                  <a:lnTo>
                    <a:pt x="142" y="71"/>
                  </a:lnTo>
                  <a:lnTo>
                    <a:pt x="142" y="79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BEC04432-6804-4280-A7A3-3B8B588F835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2442" y="271234"/>
              <a:ext cx="110502" cy="115814"/>
            </a:xfrm>
            <a:custGeom>
              <a:avLst/>
              <a:gdLst>
                <a:gd name="T0" fmla="*/ 100076770 w 122"/>
                <a:gd name="T1" fmla="*/ 72921161 h 132"/>
                <a:gd name="T2" fmla="*/ 100076770 w 122"/>
                <a:gd name="T3" fmla="*/ 72921161 h 132"/>
                <a:gd name="T4" fmla="*/ 94334289 w 122"/>
                <a:gd name="T5" fmla="*/ 101322495 h 132"/>
                <a:gd name="T6" fmla="*/ 0 w 122"/>
                <a:gd name="T7" fmla="*/ 101322495 h 132"/>
                <a:gd name="T8" fmla="*/ 0 w 122"/>
                <a:gd name="T9" fmla="*/ 94413944 h 132"/>
                <a:gd name="T10" fmla="*/ 17226537 w 122"/>
                <a:gd name="T11" fmla="*/ 76759440 h 132"/>
                <a:gd name="T12" fmla="*/ 17226537 w 122"/>
                <a:gd name="T13" fmla="*/ 23795049 h 132"/>
                <a:gd name="T14" fmla="*/ 1640321 w 122"/>
                <a:gd name="T15" fmla="*/ 6908551 h 132"/>
                <a:gd name="T16" fmla="*/ 1640321 w 122"/>
                <a:gd name="T17" fmla="*/ 0 h 132"/>
                <a:gd name="T18" fmla="*/ 90233035 w 122"/>
                <a:gd name="T19" fmla="*/ 0 h 132"/>
                <a:gd name="T20" fmla="*/ 91873355 w 122"/>
                <a:gd name="T21" fmla="*/ 25331062 h 132"/>
                <a:gd name="T22" fmla="*/ 84491460 w 122"/>
                <a:gd name="T23" fmla="*/ 25331062 h 132"/>
                <a:gd name="T24" fmla="*/ 77928365 w 122"/>
                <a:gd name="T25" fmla="*/ 13049096 h 132"/>
                <a:gd name="T26" fmla="*/ 59061507 w 122"/>
                <a:gd name="T27" fmla="*/ 8443687 h 132"/>
                <a:gd name="T28" fmla="*/ 49217772 w 122"/>
                <a:gd name="T29" fmla="*/ 8443687 h 132"/>
                <a:gd name="T30" fmla="*/ 42655584 w 122"/>
                <a:gd name="T31" fmla="*/ 14584232 h 132"/>
                <a:gd name="T32" fmla="*/ 42655584 w 122"/>
                <a:gd name="T33" fmla="*/ 43752696 h 132"/>
                <a:gd name="T34" fmla="*/ 57421187 w 122"/>
                <a:gd name="T35" fmla="*/ 43752696 h 132"/>
                <a:gd name="T36" fmla="*/ 73827111 w 122"/>
                <a:gd name="T37" fmla="*/ 32238737 h 132"/>
                <a:gd name="T38" fmla="*/ 81209912 w 122"/>
                <a:gd name="T39" fmla="*/ 32238737 h 132"/>
                <a:gd name="T40" fmla="*/ 81209912 w 122"/>
                <a:gd name="T41" fmla="*/ 65245480 h 132"/>
                <a:gd name="T42" fmla="*/ 73827111 w 122"/>
                <a:gd name="T43" fmla="*/ 65245480 h 132"/>
                <a:gd name="T44" fmla="*/ 57421187 w 122"/>
                <a:gd name="T45" fmla="*/ 52964390 h 132"/>
                <a:gd name="T46" fmla="*/ 42655584 w 122"/>
                <a:gd name="T47" fmla="*/ 52964390 h 132"/>
                <a:gd name="T48" fmla="*/ 42655584 w 122"/>
                <a:gd name="T49" fmla="*/ 75992310 h 132"/>
                <a:gd name="T50" fmla="*/ 46756838 w 122"/>
                <a:gd name="T51" fmla="*/ 90576542 h 132"/>
                <a:gd name="T52" fmla="*/ 63983375 w 122"/>
                <a:gd name="T53" fmla="*/ 92878808 h 132"/>
                <a:gd name="T54" fmla="*/ 83670846 w 122"/>
                <a:gd name="T55" fmla="*/ 87505393 h 132"/>
                <a:gd name="T56" fmla="*/ 93514582 w 122"/>
                <a:gd name="T57" fmla="*/ 72154031 h 132"/>
                <a:gd name="T58" fmla="*/ 100076770 w 122"/>
                <a:gd name="T59" fmla="*/ 72921161 h 13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22" h="132">
                  <a:moveTo>
                    <a:pt x="122" y="95"/>
                  </a:moveTo>
                  <a:lnTo>
                    <a:pt x="122" y="95"/>
                  </a:lnTo>
                  <a:cubicBezTo>
                    <a:pt x="121" y="105"/>
                    <a:pt x="117" y="126"/>
                    <a:pt x="115" y="132"/>
                  </a:cubicBezTo>
                  <a:lnTo>
                    <a:pt x="0" y="132"/>
                  </a:lnTo>
                  <a:lnTo>
                    <a:pt x="0" y="123"/>
                  </a:lnTo>
                  <a:cubicBezTo>
                    <a:pt x="19" y="121"/>
                    <a:pt x="21" y="120"/>
                    <a:pt x="21" y="100"/>
                  </a:cubicBezTo>
                  <a:lnTo>
                    <a:pt x="21" y="31"/>
                  </a:lnTo>
                  <a:cubicBezTo>
                    <a:pt x="21" y="11"/>
                    <a:pt x="19" y="10"/>
                    <a:pt x="2" y="9"/>
                  </a:cubicBezTo>
                  <a:lnTo>
                    <a:pt x="2" y="0"/>
                  </a:lnTo>
                  <a:lnTo>
                    <a:pt x="110" y="0"/>
                  </a:lnTo>
                  <a:cubicBezTo>
                    <a:pt x="110" y="6"/>
                    <a:pt x="111" y="19"/>
                    <a:pt x="112" y="33"/>
                  </a:cubicBezTo>
                  <a:lnTo>
                    <a:pt x="103" y="33"/>
                  </a:lnTo>
                  <a:cubicBezTo>
                    <a:pt x="100" y="25"/>
                    <a:pt x="98" y="21"/>
                    <a:pt x="95" y="17"/>
                  </a:cubicBezTo>
                  <a:cubicBezTo>
                    <a:pt x="91" y="12"/>
                    <a:pt x="86" y="11"/>
                    <a:pt x="72" y="11"/>
                  </a:cubicBezTo>
                  <a:lnTo>
                    <a:pt x="60" y="11"/>
                  </a:lnTo>
                  <a:cubicBezTo>
                    <a:pt x="53" y="11"/>
                    <a:pt x="52" y="11"/>
                    <a:pt x="52" y="19"/>
                  </a:cubicBezTo>
                  <a:lnTo>
                    <a:pt x="52" y="57"/>
                  </a:lnTo>
                  <a:lnTo>
                    <a:pt x="70" y="57"/>
                  </a:lnTo>
                  <a:cubicBezTo>
                    <a:pt x="86" y="57"/>
                    <a:pt x="88" y="55"/>
                    <a:pt x="90" y="42"/>
                  </a:cubicBezTo>
                  <a:lnTo>
                    <a:pt x="99" y="42"/>
                  </a:lnTo>
                  <a:lnTo>
                    <a:pt x="99" y="85"/>
                  </a:lnTo>
                  <a:lnTo>
                    <a:pt x="90" y="85"/>
                  </a:lnTo>
                  <a:cubicBezTo>
                    <a:pt x="88" y="72"/>
                    <a:pt x="86" y="69"/>
                    <a:pt x="70" y="69"/>
                  </a:cubicBezTo>
                  <a:lnTo>
                    <a:pt x="52" y="69"/>
                  </a:lnTo>
                  <a:lnTo>
                    <a:pt x="52" y="99"/>
                  </a:lnTo>
                  <a:cubicBezTo>
                    <a:pt x="52" y="111"/>
                    <a:pt x="53" y="116"/>
                    <a:pt x="57" y="118"/>
                  </a:cubicBezTo>
                  <a:cubicBezTo>
                    <a:pt x="60" y="120"/>
                    <a:pt x="67" y="121"/>
                    <a:pt x="78" y="121"/>
                  </a:cubicBezTo>
                  <a:cubicBezTo>
                    <a:pt x="90" y="121"/>
                    <a:pt x="97" y="119"/>
                    <a:pt x="102" y="114"/>
                  </a:cubicBezTo>
                  <a:cubicBezTo>
                    <a:pt x="106" y="110"/>
                    <a:pt x="110" y="104"/>
                    <a:pt x="114" y="94"/>
                  </a:cubicBezTo>
                  <a:lnTo>
                    <a:pt x="122" y="95"/>
                  </a:lnTo>
                  <a:close/>
                </a:path>
              </a:pathLst>
            </a:custGeom>
            <a:solidFill>
              <a:srgbClr val="00673B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12598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7ACEC-CCAD-CCC2-4D6F-869144D05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FY 2023 and beyond Capital Planning Priorities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F7E26-3D14-F1C8-2074-19FBE20D3E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Capital Planning</a:t>
            </a:r>
          </a:p>
          <a:p>
            <a:pPr lvl="1"/>
            <a:r>
              <a:rPr lang="en-US" dirty="0"/>
              <a:t>Chrysostom Hall</a:t>
            </a:r>
          </a:p>
          <a:p>
            <a:pPr lvl="1"/>
            <a:r>
              <a:rPr lang="en-US" dirty="0"/>
              <a:t>Horan Hall</a:t>
            </a:r>
          </a:p>
          <a:p>
            <a:pPr lvl="1"/>
            <a:r>
              <a:rPr lang="en-US" dirty="0"/>
              <a:t>Refresh the Master Plan</a:t>
            </a:r>
          </a:p>
          <a:p>
            <a:pPr lvl="1"/>
            <a:r>
              <a:rPr lang="en-US" dirty="0"/>
              <a:t>Renovation of Leo, Hayden and RLC</a:t>
            </a:r>
          </a:p>
          <a:p>
            <a:pPr lvl="1"/>
            <a:r>
              <a:rPr lang="en-US" dirty="0"/>
              <a:t>HECap projects</a:t>
            </a:r>
          </a:p>
          <a:p>
            <a:pPr lvl="1"/>
            <a:r>
              <a:rPr lang="en-US" dirty="0"/>
              <a:t>Infrastructure Projects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38018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82847</TotalTime>
  <Words>353</Words>
  <Application>Microsoft Office PowerPoint</Application>
  <PresentationFormat>Widescreen</PresentationFormat>
  <Paragraphs>47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FY 2023 Operating and Capital Budget Update</vt:lpstr>
      <vt:lpstr>FY 2023 Operating and Capital Budget Update</vt:lpstr>
      <vt:lpstr>FY 2023 Operating and Capital Budget Update</vt:lpstr>
      <vt:lpstr>FY 2023 and beyond Capital Planning Priorities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</dc:creator>
  <cp:lastModifiedBy>McManness, Matthew</cp:lastModifiedBy>
  <cp:revision>39</cp:revision>
  <dcterms:created xsi:type="dcterms:W3CDTF">2020-10-21T13:57:50Z</dcterms:created>
  <dcterms:modified xsi:type="dcterms:W3CDTF">2023-04-18T03:01:42Z</dcterms:modified>
</cp:coreProperties>
</file>